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4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6.xml"/><Relationship Id="rId12" Type="http://schemas.openxmlformats.org/officeDocument/2006/relationships/tags" Target="../tags/tag15.xml"/><Relationship Id="rId11" Type="http://schemas.openxmlformats.org/officeDocument/2006/relationships/tags" Target="../tags/tag14.xml"/><Relationship Id="rId10" Type="http://schemas.openxmlformats.org/officeDocument/2006/relationships/tags" Target="../tags/tag13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25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tags" Target="../tags/tag32.xml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34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41.xml"/><Relationship Id="rId7" Type="http://schemas.openxmlformats.org/officeDocument/2006/relationships/tags" Target="../tags/tag40.xml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55595" y="2924810"/>
            <a:ext cx="5977255" cy="11029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366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75460" y="1595120"/>
            <a:ext cx="65405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25365" y="1605280"/>
            <a:ext cx="314325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52385" y="1605280"/>
            <a:ext cx="41021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10520" y="1605280"/>
            <a:ext cx="25590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392035" y="2453640"/>
            <a:ext cx="41084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397490" y="2453640"/>
            <a:ext cx="38925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97682" y="2615726"/>
            <a:ext cx="142821" cy="200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692241" y="2615726"/>
            <a:ext cx="199949" cy="200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721485" y="3311525"/>
            <a:ext cx="48577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692015" y="3311525"/>
            <a:ext cx="35242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392670" y="3311525"/>
            <a:ext cx="38544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510520" y="3311525"/>
            <a:ext cx="44196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847215" y="4169410"/>
            <a:ext cx="53721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692015" y="4169410"/>
            <a:ext cx="41021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7321550" y="4169410"/>
            <a:ext cx="25590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0681335" y="4169410"/>
            <a:ext cx="45212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2" grpId="0" bldLvl="0" animBg="1"/>
      <p:bldP spid="13" grpId="0" bldLvl="0" animBg="1"/>
      <p:bldP spid="14" grpId="0" animBg="1"/>
      <p:bldP spid="15" grpId="0" animBg="1"/>
      <p:bldP spid="18" grpId="0" bldLvl="0" animBg="1"/>
      <p:bldP spid="19" grpId="0" bldLvl="0" animBg="1"/>
      <p:bldP spid="20" grpId="0" bldLvl="0" animBg="1"/>
      <p:bldP spid="21" grpId="0" bldLvl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862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75460" y="2139315"/>
            <a:ext cx="40068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72605" y="2139315"/>
            <a:ext cx="56261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5985" y="2129790"/>
            <a:ext cx="40957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16171" y="2139405"/>
            <a:ext cx="514156" cy="514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78325" y="2987675"/>
            <a:ext cx="40830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07304" y="2987921"/>
            <a:ext cx="561763" cy="514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72644" y="2987921"/>
            <a:ext cx="628413" cy="514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481511" y="3140463"/>
            <a:ext cx="199949" cy="20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30960" y="4323080"/>
            <a:ext cx="98996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863975" y="4465955"/>
            <a:ext cx="894715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624955" y="4496435"/>
            <a:ext cx="847090" cy="23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157970" y="4340225"/>
            <a:ext cx="88519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597660" y="5283835"/>
            <a:ext cx="847090" cy="30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949700" y="5283835"/>
            <a:ext cx="894715" cy="30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624955" y="5197475"/>
            <a:ext cx="1132840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253220" y="5323205"/>
            <a:ext cx="714375" cy="2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animBg="1"/>
      <p:bldP spid="11" grpId="0" bldLvl="0" animBg="1"/>
      <p:bldP spid="12" grpId="0" animBg="1"/>
      <p:bldP spid="13" grpId="0" animBg="1"/>
      <p:bldP spid="14" grpId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896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64310" y="1615440"/>
            <a:ext cx="34290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24015" y="1605915"/>
            <a:ext cx="51308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30528" y="1605662"/>
            <a:ext cx="571284" cy="524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38690" y="1615198"/>
            <a:ext cx="561763" cy="514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64310" y="2463800"/>
            <a:ext cx="47625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02100" y="2463800"/>
            <a:ext cx="51371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10780" y="2463900"/>
            <a:ext cx="561764" cy="524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471989" y="2463900"/>
            <a:ext cx="514156" cy="524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92885" y="3322320"/>
            <a:ext cx="44704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102100" y="3322320"/>
            <a:ext cx="51308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88480" y="3243580"/>
            <a:ext cx="56134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215120" y="3275330"/>
            <a:ext cx="49530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7" grpId="0" animBg="1"/>
      <p:bldP spid="10" grpId="0" bldLvl="0" animBg="1"/>
      <p:bldP spid="11" grpId="0" bldLvl="0" animBg="1"/>
      <p:bldP spid="12" grpId="0" animBg="1"/>
      <p:bldP spid="13" grpId="0" animBg="1"/>
      <p:bldP spid="16" grpId="0" bldLvl="0" animBg="1"/>
      <p:bldP spid="17" grpId="0" bldLvl="0" animBg="1"/>
      <p:bldP spid="18" grpId="0" bldLvl="0" animBg="1"/>
      <p:bldP spid="2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71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9899" y="2109459"/>
            <a:ext cx="2456523" cy="257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16171" y="2109459"/>
            <a:ext cx="2447002" cy="257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53400" y="2109459"/>
            <a:ext cx="2751687" cy="257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04975" y="2623820"/>
            <a:ext cx="1416685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97350" y="2623820"/>
            <a:ext cx="1064895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53655" y="2623820"/>
            <a:ext cx="923290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9899" y="3157023"/>
            <a:ext cx="780755" cy="238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16171" y="3157023"/>
            <a:ext cx="790277" cy="238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72443" y="3157023"/>
            <a:ext cx="923576" cy="238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95960" y="2565400"/>
            <a:ext cx="1064260" cy="31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white">
          <a:xfrm>
            <a:off x="5262245" y="2623820"/>
            <a:ext cx="1485900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white">
          <a:xfrm>
            <a:off x="8616315" y="2623820"/>
            <a:ext cx="1437005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animBg="1"/>
      <p:bldP spid="11" grpId="0" animBg="1"/>
      <p:bldP spid="12" grpId="0" animBg="1"/>
      <p:bldP spid="2" grpId="0" bldLvl="0" animBg="1"/>
      <p:bldP spid="13" grpId="0" bldLvl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8803"/>
          </a:xfrm>
          <a:prstGeom prst="rect">
            <a:avLst/>
          </a:prstGeom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95325" y="2151380"/>
            <a:ext cx="1177290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3"/>
            </p:custDataLst>
          </p:nvPr>
        </p:nvSpPr>
        <p:spPr bwMode="white">
          <a:xfrm>
            <a:off x="695325" y="2997200"/>
            <a:ext cx="1562100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4"/>
            </p:custDataLst>
          </p:nvPr>
        </p:nvSpPr>
        <p:spPr bwMode="white">
          <a:xfrm>
            <a:off x="767715" y="3843020"/>
            <a:ext cx="1562100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>
            <p:custDataLst>
              <p:tags r:id="rId5"/>
            </p:custDataLst>
          </p:nvPr>
        </p:nvSpPr>
        <p:spPr bwMode="white">
          <a:xfrm>
            <a:off x="3863975" y="2204720"/>
            <a:ext cx="1351280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>
            <p:custDataLst>
              <p:tags r:id="rId6"/>
            </p:custDataLst>
          </p:nvPr>
        </p:nvSpPr>
        <p:spPr bwMode="white">
          <a:xfrm>
            <a:off x="5314950" y="2204720"/>
            <a:ext cx="1340485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>
            <p:custDataLst>
              <p:tags r:id="rId7"/>
            </p:custDataLst>
          </p:nvPr>
        </p:nvSpPr>
        <p:spPr bwMode="white">
          <a:xfrm>
            <a:off x="4101465" y="3068955"/>
            <a:ext cx="1710055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>
            <p:custDataLst>
              <p:tags r:id="rId8"/>
            </p:custDataLst>
          </p:nvPr>
        </p:nvSpPr>
        <p:spPr bwMode="white">
          <a:xfrm>
            <a:off x="4151630" y="3789045"/>
            <a:ext cx="1710055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>
            <p:custDataLst>
              <p:tags r:id="rId9"/>
            </p:custDataLst>
          </p:nvPr>
        </p:nvSpPr>
        <p:spPr bwMode="white">
          <a:xfrm>
            <a:off x="7511415" y="2151380"/>
            <a:ext cx="1045210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>
            <p:custDataLst>
              <p:tags r:id="rId10"/>
            </p:custDataLst>
          </p:nvPr>
        </p:nvSpPr>
        <p:spPr bwMode="white">
          <a:xfrm>
            <a:off x="8688070" y="2251075"/>
            <a:ext cx="994410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>
            <p:custDataLst>
              <p:tags r:id="rId11"/>
            </p:custDataLst>
          </p:nvPr>
        </p:nvSpPr>
        <p:spPr bwMode="white">
          <a:xfrm>
            <a:off x="9933305" y="2204720"/>
            <a:ext cx="1045210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>
            <p:custDataLst>
              <p:tags r:id="rId12"/>
            </p:custDataLst>
          </p:nvPr>
        </p:nvSpPr>
        <p:spPr bwMode="white">
          <a:xfrm>
            <a:off x="7598410" y="3068955"/>
            <a:ext cx="2237105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>
            <p:custDataLst>
              <p:tags r:id="rId13"/>
            </p:custDataLst>
          </p:nvPr>
        </p:nvSpPr>
        <p:spPr bwMode="white">
          <a:xfrm>
            <a:off x="7680325" y="3847465"/>
            <a:ext cx="2237105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2233"/>
          </a:xfrm>
          <a:prstGeom prst="rect">
            <a:avLst/>
          </a:prstGeom>
        </p:spPr>
      </p:pic>
      <p:sp useBgFill="1">
        <p:nvSpPr>
          <p:cNvPr id="47" name="矩形 46"/>
          <p:cNvSpPr/>
          <p:nvPr>
            <p:custDataLst>
              <p:tags r:id="rId2"/>
            </p:custDataLst>
          </p:nvPr>
        </p:nvSpPr>
        <p:spPr bwMode="white">
          <a:xfrm>
            <a:off x="756285" y="2708910"/>
            <a:ext cx="2237105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white">
          <a:xfrm>
            <a:off x="695325" y="3582035"/>
            <a:ext cx="2237105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4"/>
            </p:custDataLst>
          </p:nvPr>
        </p:nvSpPr>
        <p:spPr bwMode="white">
          <a:xfrm>
            <a:off x="551815" y="4364990"/>
            <a:ext cx="2237105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5"/>
            </p:custDataLst>
          </p:nvPr>
        </p:nvSpPr>
        <p:spPr bwMode="white">
          <a:xfrm>
            <a:off x="4008120" y="2708910"/>
            <a:ext cx="2237105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6"/>
            </p:custDataLst>
          </p:nvPr>
        </p:nvSpPr>
        <p:spPr bwMode="white">
          <a:xfrm>
            <a:off x="4079875" y="3455035"/>
            <a:ext cx="2237105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7"/>
            </p:custDataLst>
          </p:nvPr>
        </p:nvSpPr>
        <p:spPr bwMode="white">
          <a:xfrm>
            <a:off x="4008120" y="4437380"/>
            <a:ext cx="2237105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8"/>
            </p:custDataLst>
          </p:nvPr>
        </p:nvSpPr>
        <p:spPr bwMode="white">
          <a:xfrm>
            <a:off x="7536180" y="2708910"/>
            <a:ext cx="2985770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9"/>
            </p:custDataLst>
          </p:nvPr>
        </p:nvSpPr>
        <p:spPr bwMode="white">
          <a:xfrm>
            <a:off x="7536180" y="3573145"/>
            <a:ext cx="2985770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10"/>
            </p:custDataLst>
          </p:nvPr>
        </p:nvSpPr>
        <p:spPr bwMode="white">
          <a:xfrm>
            <a:off x="7320280" y="4437380"/>
            <a:ext cx="2985770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bldLvl="0" animBg="1"/>
      <p:bldP spid="2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45081"/>
          </a:xfrm>
          <a:prstGeom prst="rect">
            <a:avLst/>
          </a:prstGeom>
        </p:spPr>
      </p:pic>
      <p:sp useBgFill="1">
        <p:nvSpPr>
          <p:cNvPr id="36" name="矩形 35"/>
          <p:cNvSpPr/>
          <p:nvPr>
            <p:custDataLst>
              <p:tags r:id="rId2"/>
            </p:custDataLst>
          </p:nvPr>
        </p:nvSpPr>
        <p:spPr bwMode="white">
          <a:xfrm>
            <a:off x="335915" y="2132965"/>
            <a:ext cx="298577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white">
          <a:xfrm>
            <a:off x="335915" y="2997200"/>
            <a:ext cx="298577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4"/>
            </p:custDataLst>
          </p:nvPr>
        </p:nvSpPr>
        <p:spPr bwMode="white">
          <a:xfrm>
            <a:off x="191770" y="3861435"/>
            <a:ext cx="298577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5"/>
            </p:custDataLst>
          </p:nvPr>
        </p:nvSpPr>
        <p:spPr bwMode="white">
          <a:xfrm>
            <a:off x="3503930" y="2136140"/>
            <a:ext cx="2985770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6"/>
            </p:custDataLst>
          </p:nvPr>
        </p:nvSpPr>
        <p:spPr bwMode="white">
          <a:xfrm>
            <a:off x="3576320" y="2849880"/>
            <a:ext cx="2985770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7"/>
            </p:custDataLst>
          </p:nvPr>
        </p:nvSpPr>
        <p:spPr bwMode="white">
          <a:xfrm>
            <a:off x="3576320" y="3720465"/>
            <a:ext cx="2985770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8"/>
            </p:custDataLst>
          </p:nvPr>
        </p:nvSpPr>
        <p:spPr bwMode="white">
          <a:xfrm>
            <a:off x="7176135" y="2061210"/>
            <a:ext cx="2985770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9"/>
            </p:custDataLst>
          </p:nvPr>
        </p:nvSpPr>
        <p:spPr bwMode="white">
          <a:xfrm>
            <a:off x="7176135" y="2849880"/>
            <a:ext cx="2985770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10"/>
            </p:custDataLst>
          </p:nvPr>
        </p:nvSpPr>
        <p:spPr bwMode="white">
          <a:xfrm>
            <a:off x="7147560" y="3717290"/>
            <a:ext cx="2985770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2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78635"/>
          </a:xfrm>
          <a:prstGeom prst="rect">
            <a:avLst/>
          </a:prstGeom>
        </p:spPr>
      </p:pic>
      <p:sp useBgFill="1">
        <p:nvSpPr>
          <p:cNvPr id="34" name="矩形 33"/>
          <p:cNvSpPr/>
          <p:nvPr>
            <p:custDataLst>
              <p:tags r:id="rId2"/>
            </p:custDataLst>
          </p:nvPr>
        </p:nvSpPr>
        <p:spPr bwMode="white">
          <a:xfrm>
            <a:off x="551815" y="2564765"/>
            <a:ext cx="298577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white">
          <a:xfrm>
            <a:off x="624840" y="3429000"/>
            <a:ext cx="298577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4"/>
            </p:custDataLst>
          </p:nvPr>
        </p:nvSpPr>
        <p:spPr bwMode="white">
          <a:xfrm>
            <a:off x="695325" y="4205605"/>
            <a:ext cx="298577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5"/>
            </p:custDataLst>
          </p:nvPr>
        </p:nvSpPr>
        <p:spPr bwMode="white">
          <a:xfrm>
            <a:off x="3681095" y="2637155"/>
            <a:ext cx="298577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6"/>
            </p:custDataLst>
          </p:nvPr>
        </p:nvSpPr>
        <p:spPr bwMode="white">
          <a:xfrm>
            <a:off x="3719830" y="3413760"/>
            <a:ext cx="298577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7"/>
            </p:custDataLst>
          </p:nvPr>
        </p:nvSpPr>
        <p:spPr bwMode="white">
          <a:xfrm>
            <a:off x="7320280" y="2493010"/>
            <a:ext cx="298577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8"/>
            </p:custDataLst>
          </p:nvPr>
        </p:nvSpPr>
        <p:spPr bwMode="white">
          <a:xfrm>
            <a:off x="7447280" y="3501390"/>
            <a:ext cx="298577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nimBg="1"/>
      <p:bldP spid="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COMMONDATA" val="eyJoZGlkIjoiMGI2YTZkNGE2Njk2NzcyNTAzOGM5ZmQ1NzQ5MzlhNzIifQ==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文字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Arial</vt:lpstr>
      <vt:lpstr>宋体</vt:lpstr>
      <vt:lpstr>Wingdings</vt:lpstr>
      <vt:lpstr>汉仪书宋二KW</vt:lpstr>
      <vt:lpstr>汉仪雅酷黑简</vt:lpstr>
      <vt:lpstr>汉仪中黑KW</vt:lpstr>
      <vt:lpstr>微软雅黑</vt:lpstr>
      <vt:lpstr>汉仪旗黑</vt:lpstr>
      <vt:lpstr>宋体</vt:lpstr>
      <vt:lpstr>Arial Unicode MS</vt:lpstr>
      <vt:lpstr>Calibri</vt:lpstr>
      <vt:lpstr>Helvetica Neue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64</cp:revision>
  <dcterms:created xsi:type="dcterms:W3CDTF">2024-11-17T06:49:07Z</dcterms:created>
  <dcterms:modified xsi:type="dcterms:W3CDTF">2024-11-17T06:49:07Z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2052-6.7.1.8828</vt:lpwstr>
  </property>
  <property fmtid="{D5CDD505-2E9C-101B-9397-08002B2CF9AE}" pid="3" name="ICV">
    <vt:lpwstr>0803F182AC044BA3913AF2E555CD301E</vt:lpwstr>
  </property>
</Properties>
</file>