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7555" y="3213100"/>
            <a:ext cx="5407200" cy="8657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861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163955"/>
            <a:ext cx="426275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7985" y="2493010"/>
            <a:ext cx="47510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3644900"/>
            <a:ext cx="47510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5"/>
          <a:stretch>
            <a:fillRect/>
          </a:stretch>
        </p:blipFill>
        <p:spPr>
          <a:xfrm>
            <a:off x="360045" y="899795"/>
            <a:ext cx="11339830" cy="548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0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3860800"/>
            <a:ext cx="475107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5229225"/>
            <a:ext cx="563626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764540"/>
            <a:ext cx="502920" cy="99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34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836930"/>
            <a:ext cx="475107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2277110"/>
            <a:ext cx="548386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643630"/>
            <a:ext cx="10302875" cy="220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/>
          <a:stretch>
            <a:fillRect/>
          </a:stretch>
        </p:blipFill>
        <p:spPr>
          <a:xfrm>
            <a:off x="335280" y="764335"/>
            <a:ext cx="9918065" cy="578759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944110" y="4580890"/>
            <a:ext cx="71120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5589270"/>
            <a:ext cx="71120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09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447665" y="1700530"/>
            <a:ext cx="78549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2035" y="2564765"/>
            <a:ext cx="78549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284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20055" y="3711575"/>
            <a:ext cx="59182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1945" y="4588510"/>
            <a:ext cx="59182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4200" y="5445125"/>
            <a:ext cx="59182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45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439920" y="928370"/>
            <a:ext cx="288480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7850" y="2348865"/>
            <a:ext cx="138811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6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912350" y="3607435"/>
            <a:ext cx="86995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4155" y="5085080"/>
            <a:ext cx="95504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81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91360" y="5373370"/>
            <a:ext cx="100393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8"/>
          <a:stretch>
            <a:fillRect/>
          </a:stretch>
        </p:blipFill>
        <p:spPr>
          <a:xfrm>
            <a:off x="695325" y="765175"/>
            <a:ext cx="8806815" cy="1755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2204720"/>
            <a:ext cx="9029065" cy="453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3140710"/>
            <a:ext cx="426275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805" y="4046220"/>
            <a:ext cx="426275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5157470"/>
            <a:ext cx="426275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6108065"/>
            <a:ext cx="426275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7111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2024-11-19T06:36:10Z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