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2853055"/>
            <a:ext cx="5670000" cy="8196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7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775" y="1156970"/>
            <a:ext cx="71031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233546"/>
            <a:ext cx="4103727" cy="4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4224340"/>
            <a:ext cx="4084685" cy="4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31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57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3140710"/>
            <a:ext cx="199009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95550" y="3090545"/>
            <a:ext cx="655764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9870" y="3140710"/>
            <a:ext cx="166179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077335"/>
            <a:ext cx="215900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23795" y="4128770"/>
            <a:ext cx="464439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86"/>
          <a:stretch>
            <a:fillRect/>
          </a:stretch>
        </p:blipFill>
        <p:spPr>
          <a:xfrm>
            <a:off x="551815" y="765175"/>
            <a:ext cx="9612630" cy="3912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14"/>
          <a:stretch>
            <a:fillRect/>
          </a:stretch>
        </p:blipFill>
        <p:spPr>
          <a:xfrm>
            <a:off x="1271905" y="4437380"/>
            <a:ext cx="9612630" cy="23044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9515" y="5354955"/>
            <a:ext cx="402653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6050" y="5301615"/>
            <a:ext cx="459613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6165215"/>
            <a:ext cx="669163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2"/>
          <a:stretch>
            <a:fillRect/>
          </a:stretch>
        </p:blipFill>
        <p:spPr>
          <a:xfrm>
            <a:off x="360045" y="908480"/>
            <a:ext cx="11339830" cy="487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8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2282750"/>
            <a:ext cx="3027808" cy="4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415" y="3341270"/>
            <a:ext cx="3589571" cy="4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4282" y="4409325"/>
            <a:ext cx="2447002" cy="4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43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4320" y="2264244"/>
            <a:ext cx="524150" cy="33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433" y="2264244"/>
            <a:ext cx="515415" cy="33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9150" y="2264244"/>
            <a:ext cx="524150" cy="33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6886" y="4205669"/>
            <a:ext cx="1013358" cy="34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6943" y="6155839"/>
            <a:ext cx="751283" cy="33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0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3148" y="2359223"/>
            <a:ext cx="571284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4382" y="3417876"/>
            <a:ext cx="828362" cy="36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5875" y="5370195"/>
            <a:ext cx="506412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98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975" y="3573145"/>
            <a:ext cx="15621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1102" y="3694285"/>
            <a:ext cx="297696" cy="35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6324" y="6022857"/>
            <a:ext cx="288393" cy="35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0558" y="6022857"/>
            <a:ext cx="297696" cy="35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4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2520674"/>
            <a:ext cx="304685" cy="362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630" y="1983105"/>
            <a:ext cx="250698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5775" y="4789805"/>
            <a:ext cx="14630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9690" y="4653280"/>
            <a:ext cx="217614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0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4591124"/>
            <a:ext cx="7817078" cy="4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5592592"/>
            <a:ext cx="837884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6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1233798"/>
            <a:ext cx="7807556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225657"/>
            <a:ext cx="3037329" cy="41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6775" y="3063240"/>
            <a:ext cx="705802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218911"/>
            <a:ext cx="1951889" cy="41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70</cp:revision>
  <dcterms:created xsi:type="dcterms:W3CDTF">2015-09-16T06:44:00Z</dcterms:created>
  <dcterms:modified xsi:type="dcterms:W3CDTF">2024-11-19T05:47:34Z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