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41" r:id="rId4"/>
    <p:sldId id="339" r:id="rId5"/>
    <p:sldId id="337" r:id="rId6"/>
    <p:sldId id="333" r:id="rId7"/>
    <p:sldId id="332" r:id="rId8"/>
    <p:sldId id="330" r:id="rId9"/>
    <p:sldId id="328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9" r="6652"/>
          <a:stretch>
            <a:fillRect/>
          </a:stretch>
        </p:blipFill>
        <p:spPr>
          <a:xfrm>
            <a:off x="839470" y="3140710"/>
            <a:ext cx="10585450" cy="991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6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050" y="1576070"/>
            <a:ext cx="5778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1549400"/>
            <a:ext cx="5581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2433310"/>
            <a:ext cx="276120" cy="1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8240" y="2346960"/>
            <a:ext cx="3009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97405"/>
            <a:ext cx="11340000" cy="24880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95780" y="3778885"/>
            <a:ext cx="263525" cy="8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8870" y="5027930"/>
            <a:ext cx="38417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3161" y="5161330"/>
            <a:ext cx="161863" cy="1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0765" y="3717290"/>
            <a:ext cx="2444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53045" y="3717290"/>
            <a:ext cx="2444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1683086"/>
            <a:ext cx="238035" cy="1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717495"/>
            <a:ext cx="11340000" cy="29321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4667" y="3956269"/>
            <a:ext cx="190428" cy="18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7085" y="5713648"/>
            <a:ext cx="209471" cy="2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06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1157792"/>
            <a:ext cx="238035" cy="1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469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25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2132965"/>
            <a:ext cx="16554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2853055"/>
            <a:ext cx="16554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3549650"/>
            <a:ext cx="16554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9875" y="2132965"/>
            <a:ext cx="20701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9875" y="2853055"/>
            <a:ext cx="20701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935730" y="3644900"/>
            <a:ext cx="20701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176135" y="2132965"/>
            <a:ext cx="27216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176135" y="2780665"/>
            <a:ext cx="272161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04380" y="3573145"/>
            <a:ext cx="27216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30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055370" y="2637155"/>
            <a:ext cx="9577115" cy="199326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11225" y="2780665"/>
            <a:ext cx="25215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3467100"/>
            <a:ext cx="25215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4077335"/>
            <a:ext cx="30829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156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349070"/>
            <a:ext cx="11340000" cy="30911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1510" y="2924810"/>
            <a:ext cx="23564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715" y="3540760"/>
            <a:ext cx="23564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4156710"/>
            <a:ext cx="23564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797425"/>
            <a:ext cx="3675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2781300"/>
            <a:ext cx="504698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4200" y="3284855"/>
            <a:ext cx="50469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7710" y="3906520"/>
            <a:ext cx="50469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4528185"/>
            <a:ext cx="50469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86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349070"/>
            <a:ext cx="11340000" cy="25612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8790" y="2493010"/>
            <a:ext cx="23564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8790" y="3140710"/>
            <a:ext cx="23564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3789045"/>
            <a:ext cx="23564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4437380"/>
            <a:ext cx="822515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2024-11-20T04:42:14Z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