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7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065" y="2996565"/>
            <a:ext cx="2365375" cy="625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863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2154" y="2878083"/>
            <a:ext cx="1977451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720465"/>
            <a:ext cx="509016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3763" y="5433503"/>
            <a:ext cx="1343531" cy="32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3763" y="6256916"/>
            <a:ext cx="1759837" cy="36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72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215" y="1204595"/>
            <a:ext cx="9244330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4812" y="2865226"/>
            <a:ext cx="3078410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4812" y="3686377"/>
            <a:ext cx="1714324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132" y="4498301"/>
            <a:ext cx="6387241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7218" y="5356358"/>
            <a:ext cx="1299568" cy="304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7218" y="6159056"/>
            <a:ext cx="1493121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645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915" y="981075"/>
            <a:ext cx="11044555" cy="16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4"/>
          <a:stretch>
            <a:fillRect/>
          </a:stretch>
        </p:blipFill>
        <p:spPr>
          <a:xfrm>
            <a:off x="407670" y="692785"/>
            <a:ext cx="10412095" cy="3481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05"/>
          <a:stretch>
            <a:fillRect/>
          </a:stretch>
        </p:blipFill>
        <p:spPr>
          <a:xfrm>
            <a:off x="3719830" y="3933190"/>
            <a:ext cx="2644140" cy="272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4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1376127"/>
            <a:ext cx="580806" cy="37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866" y="2433130"/>
            <a:ext cx="295163" cy="37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989" y="3490134"/>
            <a:ext cx="580806" cy="36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0705" y="4547137"/>
            <a:ext cx="580806" cy="36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5088" y="5604141"/>
            <a:ext cx="295162" cy="36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30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6620" y="3136280"/>
            <a:ext cx="285960" cy="34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4077335"/>
            <a:ext cx="23044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3510" y="4991735"/>
            <a:ext cx="227965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5376" y="6061335"/>
            <a:ext cx="1688954" cy="4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02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025" y="6077119"/>
            <a:ext cx="286959" cy="34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5190" y="6077119"/>
            <a:ext cx="547016" cy="34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753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4644" y="3192957"/>
            <a:ext cx="221606" cy="31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4916" y="3184739"/>
            <a:ext cx="262644" cy="32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5462" y="4096991"/>
            <a:ext cx="229814" cy="31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8086" y="5009243"/>
            <a:ext cx="262644" cy="31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7594" y="5921495"/>
            <a:ext cx="262644" cy="31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5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25"/>
          <a:stretch>
            <a:fillRect/>
          </a:stretch>
        </p:blipFill>
        <p:spPr>
          <a:xfrm>
            <a:off x="1055370" y="4509135"/>
            <a:ext cx="10930255" cy="18000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3"/>
          <a:stretch>
            <a:fillRect/>
          </a:stretch>
        </p:blipFill>
        <p:spPr>
          <a:xfrm>
            <a:off x="911225" y="1052625"/>
            <a:ext cx="10930255" cy="391498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11225" y="1052830"/>
            <a:ext cx="387477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70" y="1988820"/>
            <a:ext cx="387477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715" y="2708910"/>
            <a:ext cx="387477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715" y="3683000"/>
            <a:ext cx="9997440" cy="142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2024-11-19T06:00:25Z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