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2134"/>
          <a:stretch>
            <a:fillRect/>
          </a:stretch>
        </p:blipFill>
        <p:spPr>
          <a:xfrm>
            <a:off x="3143885" y="2925445"/>
            <a:ext cx="5405755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1081148"/>
            <a:ext cx="218992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2806822"/>
            <a:ext cx="228513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4885258"/>
            <a:ext cx="266599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366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859042"/>
            <a:ext cx="228513" cy="21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/>
          <a:stretch>
            <a:fillRect/>
          </a:stretch>
        </p:blipFill>
        <p:spPr>
          <a:xfrm>
            <a:off x="4007485" y="4364990"/>
            <a:ext cx="197231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1721258"/>
            <a:ext cx="228513" cy="2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1" r="27613"/>
          <a:stretch>
            <a:fillRect/>
          </a:stretch>
        </p:blipFill>
        <p:spPr>
          <a:xfrm>
            <a:off x="3431540" y="2924810"/>
            <a:ext cx="482468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4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420620"/>
            <a:ext cx="1837690" cy="1802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2348865"/>
            <a:ext cx="1794510" cy="1896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0" y="2493010"/>
            <a:ext cx="1799590" cy="163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9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764540"/>
            <a:ext cx="4241165" cy="363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48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2116455"/>
            <a:ext cx="2863850" cy="3269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04720"/>
            <a:ext cx="3063240" cy="317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1768833"/>
            <a:ext cx="704584" cy="8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019570"/>
            <a:ext cx="1161612" cy="98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4814399"/>
            <a:ext cx="2951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4833448"/>
            <a:ext cx="352292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188" y="4842972"/>
            <a:ext cx="314205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9748" y="5433465"/>
            <a:ext cx="333249" cy="2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0125" y="5423941"/>
            <a:ext cx="2951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5433465"/>
            <a:ext cx="342770" cy="2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0352" y="5442989"/>
            <a:ext cx="314206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7732" y="6043007"/>
            <a:ext cx="333249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15077"/>
          <a:stretch>
            <a:fillRect/>
          </a:stretch>
        </p:blipFill>
        <p:spPr>
          <a:xfrm>
            <a:off x="6528435" y="1484630"/>
            <a:ext cx="2160270" cy="381571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688705" y="4653280"/>
            <a:ext cx="18065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9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628775"/>
            <a:ext cx="309562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715" y="2780665"/>
            <a:ext cx="374840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1585" y="1628775"/>
            <a:ext cx="193294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1628775"/>
            <a:ext cx="193294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675" y="2780665"/>
            <a:ext cx="194500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0" y="2780665"/>
            <a:ext cx="194500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4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1710093"/>
            <a:ext cx="190428" cy="2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2310516"/>
            <a:ext cx="342770" cy="2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882347"/>
            <a:ext cx="333249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768" y="3511361"/>
            <a:ext cx="466549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132965"/>
            <a:ext cx="2994025" cy="364871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8472170" y="5156835"/>
            <a:ext cx="225361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2789555"/>
            <a:ext cx="49288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35930" y="2789555"/>
            <a:ext cx="18580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035" y="2780665"/>
            <a:ext cx="9271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418840"/>
            <a:ext cx="15849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4004945"/>
            <a:ext cx="23653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3961765"/>
            <a:ext cx="35255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6055" y="3933190"/>
            <a:ext cx="41440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0065" y="3961765"/>
            <a:ext cx="5035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4509135"/>
            <a:ext cx="10807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50" y="4509135"/>
            <a:ext cx="15786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8215" y="4509135"/>
            <a:ext cx="15786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795" y="2124710"/>
            <a:ext cx="103568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3406455"/>
            <a:ext cx="1704332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978270"/>
            <a:ext cx="3284886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750"/>
          <a:stretch>
            <a:fillRect/>
          </a:stretch>
        </p:blipFill>
        <p:spPr>
          <a:xfrm>
            <a:off x="9119870" y="2060575"/>
            <a:ext cx="1925955" cy="205994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682115" y="2204720"/>
            <a:ext cx="100393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711450" y="2204720"/>
            <a:ext cx="34055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167755" y="2204720"/>
            <a:ext cx="28467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26745" y="2797175"/>
            <a:ext cx="205930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711450" y="2797175"/>
            <a:ext cx="259080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0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465874"/>
            <a:ext cx="2589823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028650"/>
            <a:ext cx="1599596" cy="2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591425"/>
            <a:ext cx="3103979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1119126"/>
            <a:ext cx="190428" cy="2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1700287"/>
            <a:ext cx="295163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1719342"/>
            <a:ext cx="485591" cy="2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380" y="2290976"/>
            <a:ext cx="323727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2919773"/>
            <a:ext cx="457027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49" y="3491408"/>
            <a:ext cx="333249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4584" y="4120205"/>
            <a:ext cx="342770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4685" y="5320637"/>
            <a:ext cx="342770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29065" y="4436745"/>
            <a:ext cx="2134870" cy="165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418985"/>
            <a:ext cx="295163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068" y="2438092"/>
            <a:ext cx="466549" cy="2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3049507"/>
            <a:ext cx="247556" cy="25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4"/>
          <a:stretch>
            <a:fillRect/>
          </a:stretch>
        </p:blipFill>
        <p:spPr>
          <a:xfrm>
            <a:off x="3575685" y="3644900"/>
            <a:ext cx="2303825" cy="264541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728835" y="692785"/>
            <a:ext cx="126682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1176127"/>
            <a:ext cx="342770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095" y="1185649"/>
            <a:ext cx="314206" cy="1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1795035"/>
            <a:ext cx="199949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2432985"/>
            <a:ext cx="342770" cy="1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8438" y="2442507"/>
            <a:ext cx="323727" cy="1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375" y="3061414"/>
            <a:ext cx="199949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9521" y="3080457"/>
            <a:ext cx="314206" cy="1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1460" y="3070936"/>
            <a:ext cx="171385" cy="1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249" y="3042371"/>
            <a:ext cx="1675768" cy="25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2" r="29516"/>
          <a:stretch>
            <a:fillRect/>
          </a:stretch>
        </p:blipFill>
        <p:spPr>
          <a:xfrm>
            <a:off x="3143885" y="3789045"/>
            <a:ext cx="5184730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1109722"/>
            <a:ext cx="266599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1700759"/>
            <a:ext cx="342770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1183" y="2901898"/>
            <a:ext cx="485591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816" y="3483401"/>
            <a:ext cx="333249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8539" y="3512000"/>
            <a:ext cx="476070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1795184"/>
            <a:ext cx="238035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4509306"/>
            <a:ext cx="218992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1709663"/>
            <a:ext cx="218992" cy="2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2919396"/>
            <a:ext cx="228513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1138080"/>
            <a:ext cx="228513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82</cp:revision>
  <dcterms:created xsi:type="dcterms:W3CDTF">2024-11-17T08:46:00Z</dcterms:created>
  <dcterms:modified xsi:type="dcterms:W3CDTF">2024-11-20T04:37:02Z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