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4" userDrawn="1">
          <p15:clr>
            <a:srgbClr val="A4A3A4"/>
          </p15:clr>
        </p15:guide>
        <p15:guide id="2" pos="387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4"/>
        <p:guide pos="387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785" y="3284855"/>
            <a:ext cx="5472430" cy="7416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546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5467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407670" y="1196975"/>
            <a:ext cx="353123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151630" y="1196975"/>
            <a:ext cx="646684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2061210"/>
            <a:ext cx="174053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063750" y="2061210"/>
            <a:ext cx="835660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35280" y="2997200"/>
            <a:ext cx="73215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075055" y="2992755"/>
            <a:ext cx="934593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3525" y="3861435"/>
            <a:ext cx="78105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044575" y="3861435"/>
            <a:ext cx="957453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91135" y="4788535"/>
            <a:ext cx="403034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5"/>
          <a:stretch>
            <a:fillRect/>
          </a:stretch>
        </p:blipFill>
        <p:spPr>
          <a:xfrm>
            <a:off x="479425" y="836930"/>
            <a:ext cx="10847070" cy="424497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197180"/>
            <a:ext cx="11340000" cy="315453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15" y="1412875"/>
            <a:ext cx="2456180" cy="29178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475" y="1472565"/>
            <a:ext cx="2306955" cy="2879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4168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97695" y="5070793"/>
            <a:ext cx="279590" cy="343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86123" y="6000646"/>
            <a:ext cx="288609" cy="343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01052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70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627" y="2168346"/>
            <a:ext cx="342770" cy="381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3949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98071" y="3120540"/>
            <a:ext cx="280337" cy="32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33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38942" y="3693196"/>
            <a:ext cx="428463" cy="381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616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27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9647" y="2978437"/>
            <a:ext cx="1704332" cy="505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0234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39636" y="1338467"/>
            <a:ext cx="1109301" cy="494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2348" y="2569907"/>
            <a:ext cx="549990" cy="494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18411" y="3530804"/>
            <a:ext cx="549990" cy="494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85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39899" y="2023628"/>
            <a:ext cx="961662" cy="428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37810" y="2564765"/>
            <a:ext cx="78041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65</cp:revision>
  <dcterms:created xsi:type="dcterms:W3CDTF">2015-09-16T06:44:00Z</dcterms:created>
  <dcterms:modified xsi:type="dcterms:W3CDTF">2024-11-19T05:33:43Z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