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5"/>
  </p:handoutMasterIdLst>
  <p:sldIdLst>
    <p:sldId id="302" r:id="rId3"/>
    <p:sldId id="338" r:id="rId4"/>
    <p:sldId id="337" r:id="rId5"/>
    <p:sldId id="336" r:id="rId6"/>
    <p:sldId id="335" r:id="rId7"/>
    <p:sldId id="333" r:id="rId9"/>
    <p:sldId id="332" r:id="rId10"/>
    <p:sldId id="330" r:id="rId11"/>
    <p:sldId id="328" r:id="rId12"/>
    <p:sldId id="326" r:id="rId13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0"/>
        <p:guide pos="3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3070225"/>
            <a:ext cx="5652000" cy="7179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35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8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148080"/>
            <a:ext cx="58343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073058"/>
            <a:ext cx="3103979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0528" y="2073058"/>
            <a:ext cx="3056372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998153"/>
            <a:ext cx="2437481" cy="34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866025"/>
            <a:ext cx="3103979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650740"/>
            <a:ext cx="661733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443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6952" y="3171483"/>
            <a:ext cx="404267" cy="2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6108" y="4049102"/>
            <a:ext cx="292448" cy="24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6380" y="5718299"/>
            <a:ext cx="275245" cy="33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4425" y="5733415"/>
            <a:ext cx="67754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4982" y="6277565"/>
            <a:ext cx="266644" cy="32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7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1365" y="2277110"/>
            <a:ext cx="689610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1055" y="2310765"/>
            <a:ext cx="714375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5690" y="3902710"/>
            <a:ext cx="746760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0720" y="3902710"/>
            <a:ext cx="88646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48955" y="5504180"/>
            <a:ext cx="678815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25875" y="5506720"/>
            <a:ext cx="673735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1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0380" y="2322195"/>
            <a:ext cx="100647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5960" y="2322195"/>
            <a:ext cx="891540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0"/>
          <a:stretch>
            <a:fillRect/>
          </a:stretch>
        </p:blipFill>
        <p:spPr>
          <a:xfrm>
            <a:off x="623570" y="803910"/>
            <a:ext cx="8508365" cy="1599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7665" y="1628775"/>
            <a:ext cx="64643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"/>
          <a:stretch>
            <a:fillRect/>
          </a:stretch>
        </p:blipFill>
        <p:spPr>
          <a:xfrm>
            <a:off x="1776095" y="2209165"/>
            <a:ext cx="8326755" cy="4532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7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4167332"/>
            <a:ext cx="361813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0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3810956"/>
            <a:ext cx="361813" cy="39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0"/>
          <a:stretch>
            <a:fillRect/>
          </a:stretch>
        </p:blipFill>
        <p:spPr>
          <a:xfrm>
            <a:off x="1055370" y="4293235"/>
            <a:ext cx="9217070" cy="209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322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515" y="4580890"/>
            <a:ext cx="516445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5445125"/>
            <a:ext cx="595693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60" y="6172835"/>
            <a:ext cx="595693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4294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760" y="3644900"/>
            <a:ext cx="595693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370" y="4509135"/>
            <a:ext cx="595693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9515" y="5300980"/>
            <a:ext cx="595693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9515" y="5949315"/>
            <a:ext cx="696277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70</cp:revision>
  <dcterms:created xsi:type="dcterms:W3CDTF">2015-09-16T06:44:00Z</dcterms:created>
  <dcterms:modified xsi:type="dcterms:W3CDTF">2024-11-20T04:41:12Z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