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8" r:id="rId4"/>
    <p:sldId id="337" r:id="rId5"/>
    <p:sldId id="336" r:id="rId6"/>
    <p:sldId id="334" r:id="rId7"/>
    <p:sldId id="332" r:id="rId8"/>
    <p:sldId id="331" r:id="rId9"/>
    <p:sldId id="329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8120" y="2924810"/>
            <a:ext cx="3728720" cy="8324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4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4760" y="2157671"/>
            <a:ext cx="571284" cy="37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2443" y="4044178"/>
            <a:ext cx="295163" cy="37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64745"/>
            <a:ext cx="884026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0639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6734175" cy="34855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20" y="4149090"/>
            <a:ext cx="6736080" cy="217043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792220" y="2249170"/>
            <a:ext cx="43053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27575" y="2348865"/>
            <a:ext cx="43053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62930" y="2348865"/>
            <a:ext cx="43053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35730" y="3357245"/>
            <a:ext cx="43053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9965" y="3429000"/>
            <a:ext cx="43053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91810" y="3357245"/>
            <a:ext cx="43053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35730" y="4437380"/>
            <a:ext cx="43053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27575" y="4364990"/>
            <a:ext cx="43053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664200" y="4365625"/>
            <a:ext cx="43053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19830" y="5229225"/>
            <a:ext cx="76771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59300" y="5300980"/>
            <a:ext cx="76771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398770" y="5300980"/>
            <a:ext cx="76771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4"/>
          <a:stretch>
            <a:fillRect/>
          </a:stretch>
        </p:blipFill>
        <p:spPr>
          <a:xfrm>
            <a:off x="407670" y="836930"/>
            <a:ext cx="9150350" cy="2077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450" y="1628775"/>
            <a:ext cx="43180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2130" y="2276475"/>
            <a:ext cx="85217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90"/>
          <a:stretch>
            <a:fillRect/>
          </a:stretch>
        </p:blipFill>
        <p:spPr>
          <a:xfrm>
            <a:off x="407670" y="3068955"/>
            <a:ext cx="9150350" cy="30213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47665" y="3221990"/>
            <a:ext cx="76581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7665" y="4831715"/>
            <a:ext cx="55308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42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402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67715" y="1772920"/>
            <a:ext cx="302133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8825" y="2708910"/>
            <a:ext cx="555434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860" y="3644900"/>
            <a:ext cx="757237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0307312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03250" y="2708910"/>
            <a:ext cx="694245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1350" y="3429000"/>
            <a:ext cx="694245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325" y="4149090"/>
            <a:ext cx="694245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715" y="4970145"/>
            <a:ext cx="694245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715" y="5791200"/>
            <a:ext cx="694245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64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8"/>
          <a:stretch>
            <a:fillRect/>
          </a:stretch>
        </p:blipFill>
        <p:spPr>
          <a:xfrm>
            <a:off x="1776095" y="3573145"/>
            <a:ext cx="8424590" cy="2991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68</cp:revision>
  <dcterms:created xsi:type="dcterms:W3CDTF">2015-09-16T06:44:00Z</dcterms:created>
  <dcterms:modified xsi:type="dcterms:W3CDTF">2024-11-19T06:38:11Z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