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33" r:id="rId4"/>
    <p:sldId id="331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709115"/>
            <a:ext cx="11340000" cy="12352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575945"/>
            <a:ext cx="11153775" cy="556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140710"/>
            <a:ext cx="7715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484630"/>
            <a:ext cx="969645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65</cp:revision>
  <dcterms:created xsi:type="dcterms:W3CDTF">2015-09-16T06:44:00Z</dcterms:created>
  <dcterms:modified xsi:type="dcterms:W3CDTF">2024-11-19T06:43:46Z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