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43" r:id="rId4"/>
    <p:sldId id="333" r:id="rId5"/>
    <p:sldId id="331" r:id="rId6"/>
    <p:sldId id="330" r:id="rId7"/>
    <p:sldId id="328" r:id="rId8"/>
    <p:sldId id="327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780665"/>
            <a:ext cx="112966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6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5465" y="1578514"/>
            <a:ext cx="314205" cy="19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647" y="2056341"/>
            <a:ext cx="190428" cy="19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6801" y="2065898"/>
            <a:ext cx="295163" cy="1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7355" y="2056341"/>
            <a:ext cx="180906" cy="19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7027" y="2534168"/>
            <a:ext cx="238035" cy="1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7178" y="2534168"/>
            <a:ext cx="314206" cy="1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7732" y="3011996"/>
            <a:ext cx="295163" cy="1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4987" y="3011996"/>
            <a:ext cx="180906" cy="1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1939" y="3011996"/>
            <a:ext cx="180906" cy="1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60" y="3429205"/>
            <a:ext cx="11340000" cy="157133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562902" y="3553006"/>
            <a:ext cx="247556" cy="1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19729" y="3533960"/>
            <a:ext cx="837884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04766" y="3562530"/>
            <a:ext cx="314206" cy="1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1870" y="3562530"/>
            <a:ext cx="295163" cy="1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25371" y="4086307"/>
            <a:ext cx="190428" cy="1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91567" y="4095830"/>
            <a:ext cx="295163" cy="1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772121" y="4086307"/>
            <a:ext cx="180906" cy="1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00484" y="4562468"/>
            <a:ext cx="276120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237915" y="4571991"/>
            <a:ext cx="314206" cy="1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60" y="4941140"/>
            <a:ext cx="11340000" cy="1333651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873885" y="5073650"/>
            <a:ext cx="219075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40145" y="5488305"/>
            <a:ext cx="32004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711450" y="6003290"/>
            <a:ext cx="46736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400415" y="5942965"/>
            <a:ext cx="50101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6495" y="5373370"/>
            <a:ext cx="1495425" cy="1214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7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1863" y="1805091"/>
            <a:ext cx="228513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84740" y="836295"/>
            <a:ext cx="146240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069160"/>
            <a:ext cx="11340000" cy="17958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69234" y="3145577"/>
            <a:ext cx="218992" cy="19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007" y="4100794"/>
            <a:ext cx="228513" cy="1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9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033823"/>
            <a:ext cx="238035" cy="1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360045" y="899795"/>
            <a:ext cx="7968025" cy="2004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0100" y="2064483"/>
            <a:ext cx="304685" cy="21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5037" y="2560820"/>
            <a:ext cx="314206" cy="1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5"/>
          <a:stretch>
            <a:fillRect/>
          </a:stretch>
        </p:blipFill>
        <p:spPr>
          <a:xfrm>
            <a:off x="767715" y="2853055"/>
            <a:ext cx="7416845" cy="13862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615180" y="3896360"/>
            <a:ext cx="51181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1412875"/>
            <a:ext cx="3324225" cy="31089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415" y="1480820"/>
            <a:ext cx="3178175" cy="297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360045" y="899795"/>
            <a:ext cx="8184560" cy="1515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984250"/>
            <a:ext cx="1900555" cy="15087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1800" y="1052830"/>
            <a:ext cx="751205" cy="6813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1015" y="1882140"/>
            <a:ext cx="830580" cy="64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3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1557020"/>
            <a:ext cx="475170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80550" y="692785"/>
            <a:ext cx="208978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4345" y="1557020"/>
            <a:ext cx="118935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88820"/>
            <a:ext cx="50927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2008505"/>
            <a:ext cx="151511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4625" y="2008505"/>
            <a:ext cx="402907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2420620"/>
            <a:ext cx="180086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67305" y="2420620"/>
            <a:ext cx="215582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27575" y="2493010"/>
            <a:ext cx="152019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52210" y="2493010"/>
            <a:ext cx="53403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715" y="2924810"/>
            <a:ext cx="187515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42870" y="2924810"/>
            <a:ext cx="187515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74</cp:revision>
  <dcterms:created xsi:type="dcterms:W3CDTF">2015-09-16T06:44:00Z</dcterms:created>
  <dcterms:modified xsi:type="dcterms:W3CDTF">2024-11-20T04:41:39Z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