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1" r:id="rId11"/>
    <p:sldId id="330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3930" y="2924810"/>
            <a:ext cx="5446800" cy="83008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25"/>
          <a:stretch>
            <a:fillRect/>
          </a:stretch>
        </p:blipFill>
        <p:spPr>
          <a:xfrm>
            <a:off x="807085" y="836930"/>
            <a:ext cx="9627870" cy="25266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3363595"/>
            <a:ext cx="9627870" cy="3169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7080" y="3363595"/>
            <a:ext cx="882777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7080" y="4221480"/>
            <a:ext cx="143446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51405" y="4293235"/>
            <a:ext cx="385508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1180" y="5048885"/>
            <a:ext cx="10024110" cy="164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04"/>
          <a:stretch>
            <a:fillRect/>
          </a:stretch>
        </p:blipFill>
        <p:spPr>
          <a:xfrm>
            <a:off x="407670" y="980235"/>
            <a:ext cx="11339830" cy="409278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62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929640"/>
            <a:ext cx="712343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090243"/>
            <a:ext cx="2846901" cy="390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013871"/>
            <a:ext cx="4075163" cy="409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909060"/>
            <a:ext cx="942022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146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8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300347"/>
            <a:ext cx="6084181" cy="39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215427"/>
            <a:ext cx="5370075" cy="39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021965"/>
            <a:ext cx="608393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4064635"/>
            <a:ext cx="721042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174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253095" y="2596515"/>
            <a:ext cx="246507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96045" y="3572510"/>
            <a:ext cx="133667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67556" y="4658585"/>
            <a:ext cx="895012" cy="41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967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68700" y="3140710"/>
            <a:ext cx="136080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1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40151" y="2147415"/>
            <a:ext cx="580806" cy="371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92947" y="4166132"/>
            <a:ext cx="552241" cy="371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446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52997" y="2493719"/>
            <a:ext cx="361813" cy="40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59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38690" y="3284247"/>
            <a:ext cx="371334" cy="391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68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24987" y="2290533"/>
            <a:ext cx="428463" cy="390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82"/>
          <a:stretch>
            <a:fillRect/>
          </a:stretch>
        </p:blipFill>
        <p:spPr>
          <a:xfrm>
            <a:off x="360045" y="836930"/>
            <a:ext cx="10039350" cy="4030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03415" y="3429000"/>
            <a:ext cx="676275" cy="79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16" b="8834"/>
          <a:stretch>
            <a:fillRect/>
          </a:stretch>
        </p:blipFill>
        <p:spPr>
          <a:xfrm>
            <a:off x="2567305" y="4149090"/>
            <a:ext cx="6355080" cy="2376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765175"/>
            <a:ext cx="9799955" cy="41605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350" y="4364990"/>
            <a:ext cx="7806690" cy="230314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DY0NDYzYjJiMDA4YjVjNDA1YWMwYTI0ZTE5M2FhM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69</cp:revision>
  <dcterms:created xsi:type="dcterms:W3CDTF">2015-09-16T06:44:00Z</dcterms:created>
  <dcterms:modified xsi:type="dcterms:W3CDTF">2024-11-19T06:01:14Z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