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2780665"/>
            <a:ext cx="7035800" cy="101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501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156" y="3464169"/>
            <a:ext cx="1161612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1939" y="3454635"/>
            <a:ext cx="276120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1914" y="3940873"/>
            <a:ext cx="304685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3476" y="3931339"/>
            <a:ext cx="1161612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0000" y="4913350"/>
            <a:ext cx="618891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88010" y="5876292"/>
            <a:ext cx="199949" cy="2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63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1481484"/>
            <a:ext cx="342770" cy="2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9848" y="2091567"/>
            <a:ext cx="561764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7523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88390" y="2708910"/>
            <a:ext cx="19081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983615" y="3491865"/>
            <a:ext cx="19081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911225" y="4274820"/>
            <a:ext cx="19081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1038225" y="5057775"/>
            <a:ext cx="332041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4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350171"/>
            <a:ext cx="4456020" cy="2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42" y="2808121"/>
            <a:ext cx="5093954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120" y="3285151"/>
            <a:ext cx="7493350" cy="26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0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2880869"/>
            <a:ext cx="3294408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3366563"/>
            <a:ext cx="3389622" cy="2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3833210"/>
            <a:ext cx="6474559" cy="26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0585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2421255"/>
            <a:ext cx="405828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407670" y="3306445"/>
            <a:ext cx="405828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623570" y="4077335"/>
            <a:ext cx="572833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120" y="3530429"/>
            <a:ext cx="3427707" cy="2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078" y="4035548"/>
            <a:ext cx="2047103" cy="2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120" y="4493014"/>
            <a:ext cx="3541964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2502044"/>
            <a:ext cx="5370075" cy="2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520" y="2978785"/>
            <a:ext cx="90157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465178"/>
            <a:ext cx="6227002" cy="26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3941977"/>
            <a:ext cx="7502871" cy="2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63</cp:revision>
  <dcterms:created xsi:type="dcterms:W3CDTF">2024-11-17T07:02:32Z</dcterms:created>
  <dcterms:modified xsi:type="dcterms:W3CDTF">2024-11-17T07:02:32Z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