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3068955"/>
            <a:ext cx="5688000" cy="5502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86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56270" y="2708910"/>
            <a:ext cx="2327910" cy="27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013460"/>
            <a:ext cx="699452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20280" y="1052830"/>
            <a:ext cx="307403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1916430"/>
            <a:ext cx="590486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9140" y="2853055"/>
            <a:ext cx="726440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3789680"/>
            <a:ext cx="726440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653280"/>
            <a:ext cx="726440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5517515"/>
            <a:ext cx="726440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5862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1905" y="4869180"/>
            <a:ext cx="2335530" cy="162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9280" y="4869180"/>
            <a:ext cx="2820035" cy="15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8793" y="6020303"/>
            <a:ext cx="538825" cy="36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34"/>
          <a:stretch>
            <a:fillRect/>
          </a:stretch>
        </p:blipFill>
        <p:spPr>
          <a:xfrm>
            <a:off x="321945" y="1052625"/>
            <a:ext cx="11339830" cy="3247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845" y="2232660"/>
            <a:ext cx="2230755" cy="155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2155" y="2132965"/>
            <a:ext cx="2415540" cy="164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32"/>
          <a:stretch>
            <a:fillRect/>
          </a:stretch>
        </p:blipFill>
        <p:spPr>
          <a:xfrm>
            <a:off x="321945" y="1052625"/>
            <a:ext cx="11339830" cy="3404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845" y="2133600"/>
            <a:ext cx="2338070" cy="172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6465" y="2091055"/>
            <a:ext cx="2819400" cy="147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2"/>
          <a:stretch>
            <a:fillRect/>
          </a:stretch>
        </p:blipFill>
        <p:spPr>
          <a:xfrm>
            <a:off x="335915" y="908480"/>
            <a:ext cx="11339830" cy="31199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73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325" y="2780665"/>
            <a:ext cx="7753985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723640"/>
            <a:ext cx="7753985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715" y="4580890"/>
            <a:ext cx="9887585" cy="17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4"/>
          <a:stretch>
            <a:fillRect/>
          </a:stretch>
        </p:blipFill>
        <p:spPr>
          <a:xfrm>
            <a:off x="479425" y="980235"/>
            <a:ext cx="9853295" cy="434741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83615" y="1917065"/>
            <a:ext cx="77539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2565400"/>
            <a:ext cx="77539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15" y="3408045"/>
            <a:ext cx="77539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470" y="4250690"/>
            <a:ext cx="77539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3342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715" y="3408045"/>
            <a:ext cx="77539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1225" y="4293235"/>
            <a:ext cx="29406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224020" y="4365625"/>
            <a:ext cx="29406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3615" y="4941570"/>
            <a:ext cx="29406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55370" y="5801995"/>
            <a:ext cx="709993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38102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911225" y="4004945"/>
            <a:ext cx="294068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653280"/>
            <a:ext cx="294068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5301615"/>
            <a:ext cx="423989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470" y="5949950"/>
            <a:ext cx="36309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69</cp:revision>
  <dcterms:created xsi:type="dcterms:W3CDTF">2015-09-16T06:44:00Z</dcterms:created>
  <dcterms:modified xsi:type="dcterms:W3CDTF">2024-11-20T04:40:39Z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