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51" r:id="rId4"/>
    <p:sldId id="350" r:id="rId5"/>
    <p:sldId id="349" r:id="rId6"/>
    <p:sldId id="347" r:id="rId7"/>
    <p:sldId id="346" r:id="rId8"/>
    <p:sldId id="345" r:id="rId9"/>
    <p:sldId id="344" r:id="rId10"/>
    <p:sldId id="342" r:id="rId11"/>
    <p:sldId id="341" r:id="rId12"/>
    <p:sldId id="340" r:id="rId13"/>
    <p:sldId id="339" r:id="rId14"/>
    <p:sldId id="338" r:id="rId15"/>
    <p:sldId id="337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29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tags" Target="../tags/tag18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8.xml"/><Relationship Id="rId3" Type="http://schemas.openxmlformats.org/officeDocument/2006/relationships/image" Target="../media/image33.png"/><Relationship Id="rId2" Type="http://schemas.openxmlformats.org/officeDocument/2006/relationships/tags" Target="../tags/tag27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34519"/>
          <a:stretch>
            <a:fillRect/>
          </a:stretch>
        </p:blipFill>
        <p:spPr>
          <a:xfrm>
            <a:off x="3288030" y="2925445"/>
            <a:ext cx="5414010" cy="8648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1218"/>
          </a:xfrm>
          <a:prstGeom prst="rect">
            <a:avLst/>
          </a:prstGeom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77645" y="1916430"/>
            <a:ext cx="288290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white">
          <a:xfrm>
            <a:off x="7319645" y="1916430"/>
            <a:ext cx="279654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white">
          <a:xfrm>
            <a:off x="3648075" y="2564765"/>
            <a:ext cx="279654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5"/>
            </p:custDataLst>
          </p:nvPr>
        </p:nvSpPr>
        <p:spPr bwMode="white">
          <a:xfrm>
            <a:off x="3935730" y="3213100"/>
            <a:ext cx="279654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6"/>
            </p:custDataLst>
          </p:nvPr>
        </p:nvSpPr>
        <p:spPr bwMode="white">
          <a:xfrm>
            <a:off x="6959600" y="3284855"/>
            <a:ext cx="293179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764540"/>
            <a:ext cx="11292840" cy="28606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340610" y="3110865"/>
            <a:ext cx="32766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44875" y="3110865"/>
            <a:ext cx="32766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44180" y="3110865"/>
            <a:ext cx="32766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09405" y="3110865"/>
            <a:ext cx="38100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41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2234565"/>
            <a:ext cx="1718310" cy="17818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610" y="2328545"/>
            <a:ext cx="1724660" cy="16878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256270" y="2328545"/>
            <a:ext cx="1724660" cy="1687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2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8866" y="1692272"/>
            <a:ext cx="257078" cy="20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68866" y="2303181"/>
            <a:ext cx="257078" cy="21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68866" y="3009545"/>
            <a:ext cx="238035" cy="20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163" y="3610909"/>
            <a:ext cx="2627909" cy="276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47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3429205"/>
            <a:ext cx="11340000" cy="31686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225" y="4725035"/>
            <a:ext cx="1855470" cy="1638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72105" y="4824730"/>
            <a:ext cx="2092960" cy="1638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60235" y="4797425"/>
            <a:ext cx="2178685" cy="1594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63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86901" y="1721731"/>
            <a:ext cx="190428" cy="20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8362" y="2352363"/>
            <a:ext cx="199949" cy="2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8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105" y="3656827"/>
            <a:ext cx="1675768" cy="209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584" y="4305493"/>
            <a:ext cx="1332997" cy="19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3627" y="4906462"/>
            <a:ext cx="3713350" cy="24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5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6120" y="2311356"/>
            <a:ext cx="1932846" cy="20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270" y="2874010"/>
            <a:ext cx="1060450" cy="24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180" y="3465195"/>
            <a:ext cx="6525260" cy="98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703705" y="2872740"/>
            <a:ext cx="5295265" cy="24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21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599" y="2330090"/>
            <a:ext cx="1742418" cy="200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7052" y="2320556"/>
            <a:ext cx="1180654" cy="200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599" y="2902126"/>
            <a:ext cx="1847153" cy="21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642" y="3483696"/>
            <a:ext cx="4484584" cy="2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84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5465" y="2204720"/>
            <a:ext cx="233743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2927350" y="2204720"/>
            <a:ext cx="547497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8402320" y="2204720"/>
            <a:ext cx="237553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0776585" y="2204720"/>
            <a:ext cx="23876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623570" y="2715895"/>
            <a:ext cx="220980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2855595" y="2715895"/>
            <a:ext cx="390144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6816090" y="2780665"/>
            <a:ext cx="158559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8400415" y="2780665"/>
            <a:ext cx="244284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96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9773" y="1710487"/>
            <a:ext cx="1904282" cy="22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9949" y="1710487"/>
            <a:ext cx="190428" cy="200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2569" y="2330272"/>
            <a:ext cx="199949" cy="209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77833" y="2330272"/>
            <a:ext cx="171385" cy="209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63123" y="2930987"/>
            <a:ext cx="580806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00310" y="2856865"/>
            <a:ext cx="628650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72392" y="3579377"/>
            <a:ext cx="190428" cy="209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44836" y="5448266"/>
            <a:ext cx="190428" cy="209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3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642" y="2913796"/>
            <a:ext cx="4732141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8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6120" y="2909938"/>
            <a:ext cx="2580302" cy="2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2980"/>
            <a:ext cx="11340000" cy="37206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4221685"/>
            <a:ext cx="11340000" cy="2803605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622935" y="6237605"/>
            <a:ext cx="3878580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4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7556" y="2263306"/>
            <a:ext cx="3713350" cy="20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844856"/>
            <a:ext cx="7321964" cy="20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426406"/>
            <a:ext cx="2351788" cy="20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007956"/>
            <a:ext cx="2351788" cy="2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589507"/>
            <a:ext cx="1590075" cy="2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5180590"/>
            <a:ext cx="818841" cy="2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770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6375" y="1672590"/>
            <a:ext cx="245745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80310" y="1672590"/>
            <a:ext cx="383540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24580" y="1672590"/>
            <a:ext cx="354330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68215" y="1672590"/>
            <a:ext cx="246380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72785" y="1672590"/>
            <a:ext cx="226695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86721" y="1747600"/>
            <a:ext cx="325521" cy="19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72660" y="1710342"/>
            <a:ext cx="2566968" cy="27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52342" y="3154057"/>
            <a:ext cx="195312" cy="19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56513" y="3852628"/>
            <a:ext cx="195312" cy="19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17298" y="4551200"/>
            <a:ext cx="613840" cy="20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33962" y="6376800"/>
            <a:ext cx="186012" cy="20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2980"/>
            <a:ext cx="11340000" cy="43397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34105" y="832351"/>
            <a:ext cx="352291" cy="209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584" y="1461853"/>
            <a:ext cx="342770" cy="209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87290" y="2635250"/>
            <a:ext cx="63817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97078" y="3331283"/>
            <a:ext cx="333249" cy="209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01670" y="4460240"/>
            <a:ext cx="79692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870020"/>
            <a:ext cx="11340000" cy="1877831"/>
          </a:xfrm>
          <a:prstGeom prst="rect">
            <a:avLst/>
          </a:prstGeom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8667104" y="5108323"/>
            <a:ext cx="199949" cy="20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6153451" y="5727912"/>
            <a:ext cx="199949" cy="20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3668363" y="6347501"/>
            <a:ext cx="190428" cy="20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1247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01687" y="1692000"/>
            <a:ext cx="206874" cy="19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81508" y="3447000"/>
            <a:ext cx="224863" cy="20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55724" y="5211000"/>
            <a:ext cx="242852" cy="20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51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2140206"/>
            <a:ext cx="266599" cy="209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33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30680" y="1052634"/>
            <a:ext cx="228513" cy="219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24937" y="4792184"/>
            <a:ext cx="228513" cy="209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49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67556" y="1119455"/>
            <a:ext cx="228513" cy="2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060780"/>
            <a:ext cx="11340000" cy="3051841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6067124" y="2909573"/>
            <a:ext cx="266599" cy="20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5070"/>
          </a:xfrm>
          <a:prstGeom prst="rect">
            <a:avLst/>
          </a:prstGeom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880100" y="2853055"/>
            <a:ext cx="2080895" cy="9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8688705" y="2853055"/>
            <a:ext cx="2080895" cy="9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5735955" y="4437380"/>
            <a:ext cx="2080895" cy="9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white">
          <a:xfrm>
            <a:off x="8688705" y="4437380"/>
            <a:ext cx="2080895" cy="9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COMMONDATA" val="eyJoZGlkIjoiMGI2YTZkNGE2Njk2NzcyNTAzOGM5ZmQ1NzQ5MzlhNzI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2024-11-17T08:24:00Z</dcterms:created>
  <dcterms:modified xsi:type="dcterms:W3CDTF">2025-09-23T02:57:03Z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