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7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3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28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7.png"/><Relationship Id="rId2" Type="http://schemas.openxmlformats.org/officeDocument/2006/relationships/tags" Target="../tags/tag1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0877"/>
          <a:stretch>
            <a:fillRect/>
          </a:stretch>
        </p:blipFill>
        <p:spPr>
          <a:xfrm>
            <a:off x="3359785" y="2925445"/>
            <a:ext cx="536829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1947966"/>
            <a:ext cx="238035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663152"/>
            <a:ext cx="228513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5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252449"/>
            <a:ext cx="228513" cy="2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1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455" y="1320800"/>
            <a:ext cx="25082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3860" y="3169920"/>
            <a:ext cx="80010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2972" y="3359406"/>
            <a:ext cx="1056876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6146" y="3359406"/>
            <a:ext cx="1037833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8942" y="3359406"/>
            <a:ext cx="1056876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7050" y="5080000"/>
            <a:ext cx="412369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2433559"/>
            <a:ext cx="1494861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2433559"/>
            <a:ext cx="1494861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2433559"/>
            <a:ext cx="1485340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100323"/>
            <a:ext cx="1609118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8564" y="3100323"/>
            <a:ext cx="1609118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64" y="3100323"/>
            <a:ext cx="1742418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980" y="4405630"/>
            <a:ext cx="7747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97200" y="4418965"/>
            <a:ext cx="8267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72095" y="4567555"/>
            <a:ext cx="53594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87620" y="4418965"/>
            <a:ext cx="15132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5" grpId="0" bldLvl="0" animBg="1"/>
      <p:bldP spid="19" grpId="0" bldLvl="0" animBg="1"/>
      <p:bldP spid="2" grpId="0" bldLvl="0" animBg="1"/>
      <p:bldP spid="10" grpId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790"/>
            <a:ext cx="11340000" cy="3001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115" y="2637155"/>
            <a:ext cx="9808210" cy="125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38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2935" y="2703830"/>
            <a:ext cx="9366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51180" y="3644900"/>
            <a:ext cx="20796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51180" y="4580890"/>
            <a:ext cx="20796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647440" y="2780665"/>
            <a:ext cx="181102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719830" y="3716655"/>
            <a:ext cx="181102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719830" y="4580890"/>
            <a:ext cx="181102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960235" y="2780665"/>
            <a:ext cx="11474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098155" y="2781300"/>
            <a:ext cx="10179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9116060" y="2780665"/>
            <a:ext cx="10033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0250" y="3645535"/>
            <a:ext cx="25215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4335" y="4653280"/>
            <a:ext cx="25215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59560" y="2705100"/>
            <a:ext cx="10185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6" grpId="0" animBg="1"/>
      <p:bldP spid="6" grpId="1" animBg="1"/>
      <p:bldP spid="7" grpId="0" animBg="1"/>
      <p:bldP spid="7" grpId="1" animBg="1"/>
      <p:bldP spid="8" grpId="0" bldLvl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3500755"/>
            <a:ext cx="21545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3429000"/>
            <a:ext cx="19443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1720" y="3357245"/>
            <a:ext cx="26485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180" y="3357245"/>
            <a:ext cx="28778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5755" y="3429000"/>
            <a:ext cx="107315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4149090"/>
            <a:ext cx="17411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8885" y="4133850"/>
            <a:ext cx="20783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9136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3140710"/>
            <a:ext cx="19113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1055370" y="3790950"/>
            <a:ext cx="19113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982980" y="4509135"/>
            <a:ext cx="100012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2207260" y="4588510"/>
            <a:ext cx="100012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982980" y="5372735"/>
            <a:ext cx="100012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white">
          <a:xfrm>
            <a:off x="1055370" y="5949315"/>
            <a:ext cx="35096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7"/>
          <a:stretch>
            <a:fillRect/>
          </a:stretch>
        </p:blipFill>
        <p:spPr>
          <a:xfrm>
            <a:off x="407035" y="908480"/>
            <a:ext cx="11339830" cy="363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110" y="2611074"/>
            <a:ext cx="2846901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110" y="3096792"/>
            <a:ext cx="2656473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632" y="3563462"/>
            <a:ext cx="4475062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3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6465" y="3407410"/>
            <a:ext cx="4451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3410" y="3350895"/>
            <a:ext cx="6089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555" y="3407410"/>
            <a:ext cx="6108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485" y="3416935"/>
            <a:ext cx="5429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21057" y="4332026"/>
            <a:ext cx="333249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97" y="4332026"/>
            <a:ext cx="504634" cy="5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0377" y="4494094"/>
            <a:ext cx="609370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12090" y="4656162"/>
            <a:ext cx="190428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76650" y="5266055"/>
            <a:ext cx="6115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48967" y="5418834"/>
            <a:ext cx="314206" cy="2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481179"/>
            <a:ext cx="3351536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2966964"/>
            <a:ext cx="1532947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667" y="2966964"/>
            <a:ext cx="1532947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7607" y="2966964"/>
            <a:ext cx="1561511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3443223"/>
            <a:ext cx="1932846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42" y="3909956"/>
            <a:ext cx="4836876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597990"/>
            <a:ext cx="3342015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3103571"/>
            <a:ext cx="1809068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580535"/>
            <a:ext cx="1913803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4038420"/>
            <a:ext cx="3827607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586901"/>
            <a:ext cx="3713350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092019"/>
            <a:ext cx="3703828" cy="2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568544"/>
            <a:ext cx="1171133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4035540"/>
            <a:ext cx="1018790" cy="2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4512066"/>
            <a:ext cx="7264836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89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9660"/>
            <a:ext cx="11340000" cy="215611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886315" y="3140710"/>
            <a:ext cx="6381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9886315" y="3716655"/>
            <a:ext cx="6381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076905"/>
            <a:ext cx="11340000" cy="3024388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623570" y="5337810"/>
            <a:ext cx="259270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3222625" y="5297170"/>
            <a:ext cx="52235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623570" y="6021705"/>
            <a:ext cx="58966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white">
          <a:xfrm>
            <a:off x="6527800" y="5949315"/>
            <a:ext cx="19189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8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83334"/>
            <a:ext cx="1828110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169698"/>
            <a:ext cx="2970680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46525"/>
            <a:ext cx="2970680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123353"/>
            <a:ext cx="2589823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2890" y="4581525"/>
            <a:ext cx="280416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335280" y="5095875"/>
            <a:ext cx="14986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991360" y="5110480"/>
            <a:ext cx="15017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3719830" y="5110480"/>
            <a:ext cx="15017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335280" y="5768340"/>
            <a:ext cx="772668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1897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3760" y="1483995"/>
            <a:ext cx="4343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5310" y="1483995"/>
            <a:ext cx="6337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8780" y="1483995"/>
            <a:ext cx="6661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8695" y="2396490"/>
            <a:ext cx="5187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0090" y="2273935"/>
            <a:ext cx="73469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37955" y="2396490"/>
            <a:ext cx="6292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59825" y="4869180"/>
            <a:ext cx="7435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4565" y="5885180"/>
            <a:ext cx="6661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4221480"/>
            <a:ext cx="29464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3719830" y="4221480"/>
            <a:ext cx="29464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413500" y="4221480"/>
            <a:ext cx="29464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9288780" y="4221480"/>
            <a:ext cx="29464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6" grpId="0" bldLvl="0" animBg="1"/>
      <p:bldP spid="18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1719893"/>
            <a:ext cx="333249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7035" y="2310765"/>
            <a:ext cx="5816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2290" y="2310765"/>
            <a:ext cx="58229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463" y="3226208"/>
            <a:ext cx="190428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4584" y="3874496"/>
            <a:ext cx="209471" cy="1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629" y="4398846"/>
            <a:ext cx="495113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33702" y="4398846"/>
            <a:ext cx="199949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0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6145" y="1740535"/>
            <a:ext cx="5715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1805069"/>
            <a:ext cx="247556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4310683"/>
            <a:ext cx="2189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1281501"/>
            <a:ext cx="228513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158" y="1147901"/>
            <a:ext cx="238035" cy="2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5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549" y="2235431"/>
            <a:ext cx="228514" cy="2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87</cp:revision>
  <dcterms:created xsi:type="dcterms:W3CDTF">2024-11-17T08:20:00Z</dcterms:created>
  <dcterms:modified xsi:type="dcterms:W3CDTF">2024-11-20T04:49:38Z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