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4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3140710"/>
            <a:ext cx="8768080" cy="7404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79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8791" y="3028055"/>
            <a:ext cx="4615247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0277" y="3788722"/>
            <a:ext cx="4615247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900" y="4585611"/>
            <a:ext cx="3692197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900" y="5364388"/>
            <a:ext cx="2171880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7615" y="6015355"/>
            <a:ext cx="72313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3" t="3436" r="13646" b="27899"/>
          <a:stretch>
            <a:fillRect/>
          </a:stretch>
        </p:blipFill>
        <p:spPr>
          <a:xfrm>
            <a:off x="7247890" y="3644900"/>
            <a:ext cx="2880360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906" y="1233673"/>
            <a:ext cx="3503879" cy="35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063089"/>
            <a:ext cx="3084937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63905"/>
            <a:ext cx="4417934" cy="37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683635"/>
            <a:ext cx="7028815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0"/>
          <a:stretch>
            <a:fillRect/>
          </a:stretch>
        </p:blipFill>
        <p:spPr>
          <a:xfrm>
            <a:off x="360045" y="899795"/>
            <a:ext cx="11069955" cy="418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09"/>
          <a:stretch>
            <a:fillRect/>
          </a:stretch>
        </p:blipFill>
        <p:spPr>
          <a:xfrm>
            <a:off x="911225" y="2205355"/>
            <a:ext cx="10050145" cy="432054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68"/>
          <a:stretch>
            <a:fillRect/>
          </a:stretch>
        </p:blipFill>
        <p:spPr>
          <a:xfrm>
            <a:off x="191135" y="836930"/>
            <a:ext cx="9811385" cy="14992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95325" y="1052830"/>
            <a:ext cx="41706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3615" y="1700530"/>
            <a:ext cx="45389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225" y="2332355"/>
            <a:ext cx="86499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1525" y="2997200"/>
            <a:ext cx="86499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225" y="3717290"/>
            <a:ext cx="86499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4509135"/>
            <a:ext cx="86499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5229225"/>
            <a:ext cx="86499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71525" y="5949315"/>
            <a:ext cx="86499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4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67909" y="4957773"/>
            <a:ext cx="571284" cy="36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8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3005531"/>
            <a:ext cx="571284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622" y="3005531"/>
            <a:ext cx="552241" cy="37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4863353"/>
            <a:ext cx="1123526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9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2176397"/>
            <a:ext cx="552241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9269" y="4043368"/>
            <a:ext cx="561763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6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3187005"/>
            <a:ext cx="856926" cy="37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4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3271935"/>
            <a:ext cx="361813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807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2026681"/>
            <a:ext cx="428463" cy="38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73985"/>
            <a:ext cx="11340000" cy="28513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7502" y="4870908"/>
            <a:ext cx="371335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5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3137799"/>
            <a:ext cx="361813" cy="39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45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75460" y="2924810"/>
            <a:ext cx="237299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3933190"/>
            <a:ext cx="237299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4653280"/>
            <a:ext cx="237299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5445760"/>
            <a:ext cx="717296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67</cp:revision>
  <dcterms:created xsi:type="dcterms:W3CDTF">2015-09-16T06:44:00Z</dcterms:created>
  <dcterms:modified xsi:type="dcterms:W3CDTF">2024-11-19T05:53:12Z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