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6"/>
  </p:handoutMasterIdLst>
  <p:sldIdLst>
    <p:sldId id="302" r:id="rId3"/>
    <p:sldId id="353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8" r:id="rId15"/>
    <p:sldId id="337" r:id="rId16"/>
    <p:sldId id="336" r:id="rId17"/>
    <p:sldId id="334" r:id="rId18"/>
    <p:sldId id="332" r:id="rId19"/>
    <p:sldId id="331" r:id="rId20"/>
    <p:sldId id="329" r:id="rId21"/>
    <p:sldId id="328" r:id="rId23"/>
    <p:sldId id="326" r:id="rId24"/>
    <p:sldId id="325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5"/>
        <p:guide pos="38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24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8.png"/><Relationship Id="rId2" Type="http://schemas.openxmlformats.org/officeDocument/2006/relationships/tags" Target="../tags/tag6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21.png"/><Relationship Id="rId2" Type="http://schemas.openxmlformats.org/officeDocument/2006/relationships/tags" Target="../tags/tag9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2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25.png"/><Relationship Id="rId2" Type="http://schemas.openxmlformats.org/officeDocument/2006/relationships/tags" Target="../tags/tag13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28.png"/><Relationship Id="rId2" Type="http://schemas.openxmlformats.org/officeDocument/2006/relationships/tags" Target="../tags/tag17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42568"/>
          <a:stretch>
            <a:fillRect/>
          </a:stretch>
        </p:blipFill>
        <p:spPr>
          <a:xfrm>
            <a:off x="3503930" y="2997200"/>
            <a:ext cx="5210810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9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2141" y="1710060"/>
            <a:ext cx="238035" cy="21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7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0680" y="1119098"/>
            <a:ext cx="218992" cy="21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9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0075" y="1738775"/>
            <a:ext cx="218992" cy="20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285060"/>
            <a:ext cx="11340000" cy="1780251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3662623" y="4117758"/>
            <a:ext cx="218992" cy="22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1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3511627"/>
            <a:ext cx="476070" cy="20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1687" y="4121642"/>
            <a:ext cx="333249" cy="20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20055" y="2789555"/>
            <a:ext cx="6019800" cy="314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6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320" y="2781935"/>
            <a:ext cx="204533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320" y="4015105"/>
            <a:ext cx="405384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416925" y="4339590"/>
            <a:ext cx="3145155" cy="227838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5231765" y="764540"/>
            <a:ext cx="5502910" cy="207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8256270" y="3933190"/>
            <a:ext cx="171069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8280" y="2834640"/>
            <a:ext cx="82931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75685" y="2820035"/>
            <a:ext cx="143827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15865" y="2853055"/>
            <a:ext cx="112903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46800" y="2834640"/>
            <a:ext cx="114046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20280" y="2853055"/>
            <a:ext cx="114046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27575" y="3976370"/>
            <a:ext cx="346519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724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8"/>
          <a:stretch>
            <a:fillRect/>
          </a:stretch>
        </p:blipFill>
        <p:spPr>
          <a:xfrm>
            <a:off x="2639695" y="2781300"/>
            <a:ext cx="7214235" cy="37185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8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1964" y="1110107"/>
            <a:ext cx="257078" cy="19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1687" y="1702230"/>
            <a:ext cx="199949" cy="2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6372" y="1702230"/>
            <a:ext cx="199949" cy="2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86425" y="2698115"/>
            <a:ext cx="513715" cy="86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573350"/>
            <a:ext cx="11340000" cy="1829784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621030" y="4354830"/>
            <a:ext cx="3752215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6167755" y="4199255"/>
            <a:ext cx="213614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4439920" y="4349115"/>
            <a:ext cx="1673225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0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23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1633778"/>
            <a:ext cx="1171133" cy="2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2367" y="1986373"/>
            <a:ext cx="1437732" cy="2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4584" y="5312201"/>
            <a:ext cx="1809068" cy="19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4105" y="5817269"/>
            <a:ext cx="7464785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99"/>
          <a:stretch>
            <a:fillRect/>
          </a:stretch>
        </p:blipFill>
        <p:spPr>
          <a:xfrm>
            <a:off x="360045" y="838630"/>
            <a:ext cx="11339830" cy="2900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795" y="2211705"/>
            <a:ext cx="228346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262200"/>
            <a:ext cx="11340000" cy="2762158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36905" y="3789045"/>
            <a:ext cx="636460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645795" y="4364990"/>
            <a:ext cx="636460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622935" y="4869180"/>
            <a:ext cx="636460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99740" y="2152015"/>
            <a:ext cx="285305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80100" y="2060575"/>
            <a:ext cx="373126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38665" y="2132965"/>
            <a:ext cx="154178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2935" y="2638425"/>
            <a:ext cx="344995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24020" y="2630805"/>
            <a:ext cx="214947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23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901230"/>
            <a:ext cx="533198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901" y="3339595"/>
            <a:ext cx="180906" cy="2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85994" y="3492070"/>
            <a:ext cx="533198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12060" y="3849370"/>
            <a:ext cx="227330" cy="2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38387" y="4121028"/>
            <a:ext cx="533198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51855" y="4244340"/>
            <a:ext cx="72390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01280" y="4283075"/>
            <a:ext cx="181610" cy="22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002530" y="3429000"/>
            <a:ext cx="1091565" cy="2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bldLvl="0" animBg="1"/>
      <p:bldP spid="11" grpId="0" animBg="1"/>
      <p:bldP spid="12" grpId="0" bldLvl="0" animBg="1"/>
      <p:bldP spid="1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3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97329" y="2379919"/>
            <a:ext cx="342770" cy="27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2695" y="3000531"/>
            <a:ext cx="199949" cy="21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142"/>
          <a:stretch>
            <a:fillRect/>
          </a:stretch>
        </p:blipFill>
        <p:spPr>
          <a:xfrm>
            <a:off x="360045" y="899795"/>
            <a:ext cx="11339830" cy="5846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33"/>
          <a:stretch>
            <a:fillRect/>
          </a:stretch>
        </p:blipFill>
        <p:spPr>
          <a:xfrm>
            <a:off x="1055370" y="1484630"/>
            <a:ext cx="7455535" cy="13322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781300"/>
            <a:ext cx="9175750" cy="39960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5415" y="3132455"/>
            <a:ext cx="7889240" cy="359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1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642" y="1653571"/>
            <a:ext cx="4322720" cy="24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42" y="3313337"/>
            <a:ext cx="3065894" cy="24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4400769"/>
            <a:ext cx="1028312" cy="24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3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721043"/>
            <a:ext cx="3875214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264495"/>
            <a:ext cx="4370327" cy="3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855619"/>
            <a:ext cx="6712594" cy="191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6038964"/>
            <a:ext cx="1580554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6"/>
          <a:stretch>
            <a:fillRect/>
          </a:stretch>
        </p:blipFill>
        <p:spPr>
          <a:xfrm>
            <a:off x="911860" y="3500120"/>
            <a:ext cx="10512470" cy="2957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9396" y="3681583"/>
            <a:ext cx="1180654" cy="27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4308" y="3710203"/>
            <a:ext cx="476070" cy="21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026" y="4311217"/>
            <a:ext cx="485591" cy="209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2117" y="4902692"/>
            <a:ext cx="199949" cy="20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91160" y="4902692"/>
            <a:ext cx="199949" cy="20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91815" y="5465547"/>
            <a:ext cx="571284" cy="27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68741" y="6076102"/>
            <a:ext cx="561763" cy="2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77255" y="6095182"/>
            <a:ext cx="199949" cy="20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980645"/>
            <a:ext cx="11340000" cy="597302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2"/>
          <a:stretch>
            <a:fillRect/>
          </a:stretch>
        </p:blipFill>
        <p:spPr>
          <a:xfrm>
            <a:off x="6324600" y="692150"/>
            <a:ext cx="4701540" cy="2831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2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740" y="3502444"/>
            <a:ext cx="199949" cy="20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916" y="3502444"/>
            <a:ext cx="190428" cy="20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4836" y="4083943"/>
            <a:ext cx="190428" cy="20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77430" y="4083943"/>
            <a:ext cx="771234" cy="22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47490" y="4674870"/>
            <a:ext cx="60960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54770" y="4674870"/>
            <a:ext cx="39687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08930" y="5570855"/>
            <a:ext cx="60388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0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2317" y="3043336"/>
            <a:ext cx="199949" cy="20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4559" y="3043336"/>
            <a:ext cx="199949" cy="20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8236" y="3043336"/>
            <a:ext cx="199949" cy="20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44483" y="3043336"/>
            <a:ext cx="199949" cy="20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87204" y="3043336"/>
            <a:ext cx="209471" cy="20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10881" y="3043336"/>
            <a:ext cx="199949" cy="20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24785" y="3043336"/>
            <a:ext cx="199949" cy="20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77027" y="3043336"/>
            <a:ext cx="190428" cy="20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00705" y="3043336"/>
            <a:ext cx="190428" cy="20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20590" y="4790440"/>
            <a:ext cx="35814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96455" y="4847590"/>
            <a:ext cx="370205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7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81813" y="1710418"/>
            <a:ext cx="238035" cy="20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6876" y="4742336"/>
            <a:ext cx="228513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572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4118" y="1686056"/>
            <a:ext cx="228499" cy="20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6315" y="3431831"/>
            <a:ext cx="219359" cy="21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012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413080"/>
            <a:ext cx="11340000" cy="3085575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4014471" y="2222567"/>
            <a:ext cx="238035" cy="20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5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9949" y="1692837"/>
            <a:ext cx="266600" cy="21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MGI2YTZkNGE2Njk2NzcyNTAzOGM5ZmQ1NzQ5MzlhNzI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87</cp:revision>
  <dcterms:created xsi:type="dcterms:W3CDTF">2024-11-17T09:05:00Z</dcterms:created>
  <dcterms:modified xsi:type="dcterms:W3CDTF">2024-11-20T04:37:16Z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