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3140710"/>
            <a:ext cx="5410800" cy="538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155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35280" y="980440"/>
            <a:ext cx="621347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988820"/>
            <a:ext cx="621347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035" y="2853055"/>
            <a:ext cx="621347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61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5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035" y="908685"/>
            <a:ext cx="621347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990" y="1628775"/>
            <a:ext cx="356044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03295" y="1701165"/>
            <a:ext cx="356044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-46990" y="2708910"/>
            <a:ext cx="105117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580765"/>
            <a:ext cx="96494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196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1052830"/>
            <a:ext cx="54927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56275" y="1052830"/>
            <a:ext cx="47701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080" y="1844675"/>
            <a:ext cx="6276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295" y="2781300"/>
            <a:ext cx="6276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3644900"/>
            <a:ext cx="6276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035" y="4599940"/>
            <a:ext cx="788733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2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4937" y="4864791"/>
            <a:ext cx="304685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261" y="4864791"/>
            <a:ext cx="542720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2043526"/>
            <a:ext cx="295163" cy="3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1360" y="3129875"/>
            <a:ext cx="314206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630" y="4744720"/>
            <a:ext cx="5626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3169826"/>
            <a:ext cx="714105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780" y="3169826"/>
            <a:ext cx="980706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302" y="4123535"/>
            <a:ext cx="542721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5440" y="5086780"/>
            <a:ext cx="571284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94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133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915" y="980440"/>
            <a:ext cx="56438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1930400"/>
            <a:ext cx="63341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200" y="2853055"/>
            <a:ext cx="96145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9"/>
          <a:stretch>
            <a:fillRect/>
          </a:stretch>
        </p:blipFill>
        <p:spPr>
          <a:xfrm>
            <a:off x="360045" y="909320"/>
            <a:ext cx="9839325" cy="2590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429000"/>
            <a:ext cx="9839325" cy="30708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84835" y="3500120"/>
            <a:ext cx="96145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570" y="4365625"/>
            <a:ext cx="24561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785" y="4293235"/>
            <a:ext cx="24561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5157470"/>
            <a:ext cx="24561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5922645"/>
            <a:ext cx="48164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069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4437380"/>
            <a:ext cx="62134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5301615"/>
            <a:ext cx="62134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6021705"/>
            <a:ext cx="77152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2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2024-11-19T06:16:23Z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