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42" r:id="rId3"/>
    <p:sldId id="343" r:id="rId4"/>
    <p:sldId id="324" r:id="rId5"/>
    <p:sldId id="331" r:id="rId6"/>
    <p:sldId id="329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640535"/>
            <a:ext cx="11340000" cy="157787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10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2461580"/>
            <a:ext cx="218992" cy="19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5"/>
          <a:stretch>
            <a:fillRect/>
          </a:stretch>
        </p:blipFill>
        <p:spPr>
          <a:xfrm>
            <a:off x="911860" y="2764790"/>
            <a:ext cx="10656615" cy="13284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>
            <a:fillRect/>
          </a:stretch>
        </p:blipFill>
        <p:spPr>
          <a:xfrm>
            <a:off x="1127760" y="4004945"/>
            <a:ext cx="10153060" cy="791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2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1521588"/>
            <a:ext cx="218992" cy="20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2625"/>
            <a:ext cx="11340000" cy="16336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83662" y="3616910"/>
            <a:ext cx="209471" cy="20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486480"/>
            <a:ext cx="11340000" cy="10492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73183" y="4658177"/>
            <a:ext cx="228513" cy="1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41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564970"/>
            <a:ext cx="11340000" cy="3490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9310" y="3556635"/>
            <a:ext cx="681990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0642" y="3556793"/>
            <a:ext cx="171385" cy="1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840" y="4220845"/>
            <a:ext cx="74803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5050" y="4291124"/>
            <a:ext cx="180906" cy="1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80735" y="5158740"/>
            <a:ext cx="789305" cy="22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70642" y="5158970"/>
            <a:ext cx="171385" cy="1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29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1605520"/>
            <a:ext cx="2561259" cy="21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02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213305"/>
            <a:ext cx="11340000" cy="23243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2140" y="2348865"/>
            <a:ext cx="278828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715" y="2969260"/>
            <a:ext cx="279654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4653280"/>
            <a:ext cx="279717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3930" y="4653280"/>
            <a:ext cx="266763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71565" y="4725035"/>
            <a:ext cx="193675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84515" y="4653280"/>
            <a:ext cx="343598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045" y="5146675"/>
            <a:ext cx="343598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64</cp:revision>
  <dcterms:created xsi:type="dcterms:W3CDTF">2015-09-16T06:44:00Z</dcterms:created>
  <dcterms:modified xsi:type="dcterms:W3CDTF">2024-11-19T03:00:43Z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