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2130" y="2853055"/>
            <a:ext cx="5547600" cy="8927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154795" cy="2519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3429000"/>
            <a:ext cx="9154795" cy="30518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655" y="3357245"/>
            <a:ext cx="2667000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76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807710" y="3789045"/>
            <a:ext cx="821690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67980" y="3717290"/>
            <a:ext cx="821690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05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830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715" y="980440"/>
            <a:ext cx="1932305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2277110"/>
            <a:ext cx="2221230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280" y="3500755"/>
            <a:ext cx="2221230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0045" y="4597400"/>
            <a:ext cx="6901180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3825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370" y="4580890"/>
            <a:ext cx="2229485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11225" y="5805170"/>
            <a:ext cx="2229485" cy="9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015865" y="4580890"/>
            <a:ext cx="2439035" cy="9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160010" y="5838190"/>
            <a:ext cx="2439035" cy="9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454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191135" y="2853055"/>
            <a:ext cx="2592705" cy="118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437380"/>
            <a:ext cx="2592705" cy="118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520055" y="2853055"/>
            <a:ext cx="2592705" cy="118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520055" y="4580890"/>
            <a:ext cx="2592705" cy="118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454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911860" y="3717290"/>
            <a:ext cx="4546600" cy="124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5300980"/>
            <a:ext cx="4546600" cy="124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168390" y="3789045"/>
            <a:ext cx="4546600" cy="124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312535" y="5347335"/>
            <a:ext cx="4546600" cy="124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" grpId="0" bldLvl="0" animBg="1"/>
      <p:bldP spid="25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636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670" y="2780665"/>
            <a:ext cx="3588385" cy="124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51815" y="4437380"/>
            <a:ext cx="3588385" cy="124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304155" y="2708910"/>
            <a:ext cx="4672330" cy="124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375910" y="4293235"/>
            <a:ext cx="4672330" cy="124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727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45454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263525" y="1124585"/>
            <a:ext cx="6558915" cy="124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348865"/>
            <a:ext cx="6558915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85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65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7217" y="989650"/>
            <a:ext cx="472207" cy="423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567305" y="1557020"/>
            <a:ext cx="3014980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67715" y="2625725"/>
            <a:ext cx="3014980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60045" y="3645535"/>
            <a:ext cx="3014980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35915" y="4705985"/>
            <a:ext cx="3014980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35915" y="5805805"/>
            <a:ext cx="5826125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66</cp:revision>
  <dcterms:created xsi:type="dcterms:W3CDTF">2015-09-16T06:44:00Z</dcterms:created>
  <dcterms:modified xsi:type="dcterms:W3CDTF">2024-11-19T06:33:24Z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