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447925"/>
            <a:ext cx="11534775" cy="1962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28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268730"/>
            <a:ext cx="58388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2132965"/>
            <a:ext cx="7670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55370" y="2132965"/>
            <a:ext cx="394589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44170" y="2924810"/>
            <a:ext cx="559943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44170" y="3860800"/>
            <a:ext cx="10128885" cy="14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1"/>
          <a:stretch>
            <a:fillRect/>
          </a:stretch>
        </p:blipFill>
        <p:spPr>
          <a:xfrm>
            <a:off x="551180" y="764540"/>
            <a:ext cx="9947275" cy="3128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95" y="3717290"/>
            <a:ext cx="9947275" cy="2406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3985895"/>
            <a:ext cx="1960880" cy="1869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920" y="3893185"/>
            <a:ext cx="2329815" cy="2016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135" y="3789045"/>
            <a:ext cx="2133600" cy="212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64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7872" y="4285750"/>
            <a:ext cx="570099" cy="36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5247" y="5208272"/>
            <a:ext cx="294551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2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6171" y="1224385"/>
            <a:ext cx="552241" cy="43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901" y="4172477"/>
            <a:ext cx="828362" cy="36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7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3356552"/>
            <a:ext cx="333248" cy="38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785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0567" y="2060051"/>
            <a:ext cx="330029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5210" y="4058389"/>
            <a:ext cx="372340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35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2800" y="2256327"/>
            <a:ext cx="366865" cy="36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564765"/>
            <a:ext cx="3141345" cy="421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125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3488" y="3857472"/>
            <a:ext cx="351859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8263" y="3834000"/>
            <a:ext cx="390954" cy="35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176" y="4647696"/>
            <a:ext cx="469145" cy="29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2260" y="6181090"/>
            <a:ext cx="807339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7845" y="692785"/>
            <a:ext cx="291211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6"/>
          <a:stretch>
            <a:fillRect/>
          </a:stretch>
        </p:blipFill>
        <p:spPr>
          <a:xfrm>
            <a:off x="622935" y="692785"/>
            <a:ext cx="8689340" cy="4060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 b="36597"/>
          <a:stretch>
            <a:fillRect/>
          </a:stretch>
        </p:blipFill>
        <p:spPr>
          <a:xfrm>
            <a:off x="7463790" y="4365625"/>
            <a:ext cx="3850640" cy="219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67</cp:revision>
  <dcterms:created xsi:type="dcterms:W3CDTF">2015-09-16T06:44:00Z</dcterms:created>
  <dcterms:modified xsi:type="dcterms:W3CDTF">2024-11-20T04:41:18Z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