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8" r:id="rId4"/>
    <p:sldId id="337" r:id="rId5"/>
    <p:sldId id="336" r:id="rId6"/>
    <p:sldId id="335" r:id="rId7"/>
    <p:sldId id="333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3068955"/>
            <a:ext cx="7898765" cy="740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2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 b="57765"/>
          <a:stretch>
            <a:fillRect/>
          </a:stretch>
        </p:blipFill>
        <p:spPr>
          <a:xfrm>
            <a:off x="4584065" y="4509135"/>
            <a:ext cx="608330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28636"/>
            <a:ext cx="2170881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138284"/>
            <a:ext cx="3675264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024134"/>
            <a:ext cx="152342" cy="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976507"/>
            <a:ext cx="4446498" cy="3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789045"/>
            <a:ext cx="83426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1147823"/>
            <a:ext cx="485591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45" y="1991360"/>
            <a:ext cx="43815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3068955"/>
            <a:ext cx="40366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4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2893" y="2249073"/>
            <a:ext cx="301715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3152" y="5135903"/>
            <a:ext cx="820290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7471" y="5135903"/>
            <a:ext cx="1093720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0"/>
          <a:stretch>
            <a:fillRect/>
          </a:stretch>
        </p:blipFill>
        <p:spPr>
          <a:xfrm>
            <a:off x="551180" y="836930"/>
            <a:ext cx="8980170" cy="3109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62"/>
          <a:stretch>
            <a:fillRect/>
          </a:stretch>
        </p:blipFill>
        <p:spPr>
          <a:xfrm>
            <a:off x="1559560" y="3789045"/>
            <a:ext cx="8980170" cy="2794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3946525"/>
            <a:ext cx="11861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71495" y="3933190"/>
            <a:ext cx="11861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4580890"/>
            <a:ext cx="47402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5349240"/>
            <a:ext cx="47402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6093460"/>
            <a:ext cx="47402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8"/>
          <a:stretch>
            <a:fillRect/>
          </a:stretch>
        </p:blipFill>
        <p:spPr>
          <a:xfrm>
            <a:off x="551180" y="765175"/>
            <a:ext cx="10106025" cy="2781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41"/>
          <a:stretch>
            <a:fillRect/>
          </a:stretch>
        </p:blipFill>
        <p:spPr>
          <a:xfrm>
            <a:off x="1199515" y="3357245"/>
            <a:ext cx="10106025" cy="30803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7620" y="3429000"/>
            <a:ext cx="47402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4149090"/>
            <a:ext cx="47402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5013325"/>
            <a:ext cx="47402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5877560"/>
            <a:ext cx="76962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90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7271" y="3900986"/>
            <a:ext cx="4738880" cy="30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520" y="4704821"/>
            <a:ext cx="2552391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520" y="5464000"/>
            <a:ext cx="2347129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6249670"/>
            <a:ext cx="75190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2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/>
          <a:stretch>
            <a:fillRect/>
          </a:stretch>
        </p:blipFill>
        <p:spPr>
          <a:xfrm>
            <a:off x="2279650" y="3860800"/>
            <a:ext cx="5611495" cy="27063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61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069" y="1186469"/>
            <a:ext cx="4967201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704" y="2036636"/>
            <a:ext cx="3314545" cy="34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069" y="2877562"/>
            <a:ext cx="2714418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069" y="3690765"/>
            <a:ext cx="1920405" cy="33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4364990"/>
            <a:ext cx="33451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/>
          <a:stretch>
            <a:fillRect/>
          </a:stretch>
        </p:blipFill>
        <p:spPr>
          <a:xfrm>
            <a:off x="5808345" y="1844675"/>
            <a:ext cx="5611495" cy="270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2024-11-20T04:39:24Z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