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3068955"/>
            <a:ext cx="8069580" cy="5657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6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2690400"/>
            <a:ext cx="552241" cy="39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0075" y="2680877"/>
            <a:ext cx="533198" cy="39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5969" y="2680877"/>
            <a:ext cx="542721" cy="39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8710" y="4309110"/>
            <a:ext cx="466725" cy="19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15818" y="4195098"/>
            <a:ext cx="542720" cy="39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15062" y="4195098"/>
            <a:ext cx="542720" cy="39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149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503930" y="2132965"/>
            <a:ext cx="92583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976360" y="2204720"/>
            <a:ext cx="92583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503930" y="3644900"/>
            <a:ext cx="92583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760460" y="3573145"/>
            <a:ext cx="92583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575685" y="5156835"/>
            <a:ext cx="92583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760460" y="5229225"/>
            <a:ext cx="92583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03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2853055"/>
            <a:ext cx="8216265" cy="34867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16462" cy="5868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1052830"/>
            <a:ext cx="357632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24020" y="1196975"/>
            <a:ext cx="357632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2493010"/>
            <a:ext cx="357632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3861435"/>
            <a:ext cx="10375265" cy="248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33443" cy="586800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551180" y="4797425"/>
            <a:ext cx="269430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03930" y="4940935"/>
            <a:ext cx="332486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5370" y="5775325"/>
            <a:ext cx="772858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8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01105" y="3472180"/>
            <a:ext cx="795655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8660" y="3356610"/>
            <a:ext cx="1231265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79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25515" y="3714750"/>
            <a:ext cx="716280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8480" y="3714750"/>
            <a:ext cx="1087120" cy="115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45037" y="4000999"/>
            <a:ext cx="304685" cy="36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622675"/>
            <a:ext cx="685800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73224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567305" y="2893695"/>
            <a:ext cx="1393825" cy="96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04380" y="2997200"/>
            <a:ext cx="950595" cy="96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567305" y="4164330"/>
            <a:ext cx="1393825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320280" y="4220845"/>
            <a:ext cx="1359535" cy="96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95550" y="5589270"/>
            <a:ext cx="1393825" cy="10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104380" y="5588635"/>
            <a:ext cx="81534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41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453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423795" y="1268730"/>
            <a:ext cx="65532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550" y="2997200"/>
            <a:ext cx="73660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27575" y="1268730"/>
            <a:ext cx="73660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27575" y="2997200"/>
            <a:ext cx="73660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744335" y="1340485"/>
            <a:ext cx="73660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824470" y="1268730"/>
            <a:ext cx="73660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039100" y="2997200"/>
            <a:ext cx="809625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59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3445" y="3272155"/>
            <a:ext cx="18929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595" y="2885440"/>
            <a:ext cx="6076950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9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5214" y="1567157"/>
            <a:ext cx="552241" cy="36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91"/>
          <a:stretch>
            <a:fillRect/>
          </a:stretch>
        </p:blipFill>
        <p:spPr>
          <a:xfrm>
            <a:off x="865505" y="3500755"/>
            <a:ext cx="10342925" cy="2981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4725035"/>
            <a:ext cx="2032635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4630" y="4797425"/>
            <a:ext cx="3340735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71</cp:revision>
  <dcterms:created xsi:type="dcterms:W3CDTF">2015-09-16T06:44:00Z</dcterms:created>
  <dcterms:modified xsi:type="dcterms:W3CDTF">2024-11-19T06:05:02Z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