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2130" y="2924810"/>
            <a:ext cx="5400000" cy="69677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63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78035" y="5201613"/>
            <a:ext cx="1923324" cy="37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158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431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980440"/>
            <a:ext cx="295338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03930" y="909320"/>
            <a:ext cx="681990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135" y="1772920"/>
            <a:ext cx="681990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5280" y="2719070"/>
            <a:ext cx="275590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88665" y="2709545"/>
            <a:ext cx="589026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264650" y="2709545"/>
            <a:ext cx="161036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3573145"/>
            <a:ext cx="420751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4365625"/>
            <a:ext cx="691134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10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06498" y="3806337"/>
            <a:ext cx="304685" cy="37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34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1073785"/>
            <a:ext cx="7954010" cy="5391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17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16322" y="4338326"/>
            <a:ext cx="257078" cy="361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92040" y="4338326"/>
            <a:ext cx="580806" cy="361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62921" y="4338326"/>
            <a:ext cx="304685" cy="361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86246" y="4338326"/>
            <a:ext cx="552241" cy="361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87758" y="5386016"/>
            <a:ext cx="304685" cy="37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1083" y="5386016"/>
            <a:ext cx="561763" cy="37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62921" y="5395540"/>
            <a:ext cx="295162" cy="361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67204" y="5386016"/>
            <a:ext cx="295163" cy="37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0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06750" y="1271886"/>
            <a:ext cx="5055869" cy="40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705" y="2320796"/>
            <a:ext cx="580806" cy="36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841" y="3369707"/>
            <a:ext cx="257078" cy="35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3338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0746" y="1467601"/>
            <a:ext cx="483741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07274" y="1467601"/>
            <a:ext cx="508762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4066" y="2385780"/>
            <a:ext cx="500422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07274" y="2385780"/>
            <a:ext cx="500422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04066" y="3295613"/>
            <a:ext cx="508762" cy="32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96030" y="4222115"/>
            <a:ext cx="423291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13504" y="5148665"/>
            <a:ext cx="483741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07200" y="5115560"/>
            <a:ext cx="118681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1" grpId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8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1083" y="3512989"/>
            <a:ext cx="3265843" cy="40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1083" y="4552463"/>
            <a:ext cx="1094962" cy="410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84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83075" y="2309495"/>
            <a:ext cx="427101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83075" y="3347720"/>
            <a:ext cx="464629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46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4282" y="2474854"/>
            <a:ext cx="361813" cy="391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1321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89550" y="1130300"/>
            <a:ext cx="49974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08039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67</cp:revision>
  <dcterms:created xsi:type="dcterms:W3CDTF">2015-09-16T06:44:00Z</dcterms:created>
  <dcterms:modified xsi:type="dcterms:W3CDTF">2024-11-19T05:38:23Z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