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7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2781300"/>
            <a:ext cx="5966460" cy="12884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7795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515" y="2780665"/>
            <a:ext cx="48990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3573145"/>
            <a:ext cx="48990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4437380"/>
            <a:ext cx="48990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370" y="5257800"/>
            <a:ext cx="5462905" cy="13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9393555" cy="5671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8" r="13641" b="44647"/>
          <a:stretch>
            <a:fillRect/>
          </a:stretch>
        </p:blipFill>
        <p:spPr>
          <a:xfrm>
            <a:off x="9048750" y="4149090"/>
            <a:ext cx="3105785" cy="225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375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980440"/>
            <a:ext cx="48990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1844675"/>
            <a:ext cx="48990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2564765"/>
            <a:ext cx="48990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3495675"/>
            <a:ext cx="48990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4220845"/>
            <a:ext cx="48990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5229225"/>
            <a:ext cx="10597515" cy="148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5"/>
          <a:stretch>
            <a:fillRect/>
          </a:stretch>
        </p:blipFill>
        <p:spPr>
          <a:xfrm>
            <a:off x="360045" y="1124585"/>
            <a:ext cx="10136505" cy="3977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64200" y="3500755"/>
            <a:ext cx="65468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71"/>
          <a:stretch>
            <a:fillRect/>
          </a:stretch>
        </p:blipFill>
        <p:spPr>
          <a:xfrm>
            <a:off x="5520055" y="4797425"/>
            <a:ext cx="5760720" cy="172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1185894"/>
            <a:ext cx="561763" cy="50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4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2168222"/>
            <a:ext cx="504634" cy="48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985" y="3216910"/>
            <a:ext cx="7524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7128" y="4189750"/>
            <a:ext cx="523677" cy="4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1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5277815"/>
            <a:ext cx="3818085" cy="44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7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0806" y="1147844"/>
            <a:ext cx="3818085" cy="4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1763" y="2139222"/>
            <a:ext cx="3561007" cy="4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4080" y="3187795"/>
            <a:ext cx="580806" cy="3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4005" y="3187795"/>
            <a:ext cx="580806" cy="3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2493" y="3187795"/>
            <a:ext cx="571283" cy="3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6397" y="4131511"/>
            <a:ext cx="2208967" cy="4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1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760" y="2205473"/>
            <a:ext cx="3618136" cy="4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3324" y="4244679"/>
            <a:ext cx="542720" cy="36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4187505"/>
            <a:ext cx="1970931" cy="4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785"/>
            <a:ext cx="10690860" cy="4345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6" r="14912" b="11621"/>
          <a:stretch>
            <a:fillRect/>
          </a:stretch>
        </p:blipFill>
        <p:spPr>
          <a:xfrm>
            <a:off x="8903970" y="4364990"/>
            <a:ext cx="2602230" cy="20294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85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67715" y="980440"/>
            <a:ext cx="48990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280" y="1844675"/>
            <a:ext cx="48990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633345"/>
            <a:ext cx="5532755" cy="157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71</cp:revision>
  <dcterms:created xsi:type="dcterms:W3CDTF">2015-09-16T06:44:00Z</dcterms:created>
  <dcterms:modified xsi:type="dcterms:W3CDTF">2024-11-20T04:39:31Z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