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3284855"/>
            <a:ext cx="5565600" cy="5254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904730" cy="888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628775"/>
            <a:ext cx="9441815" cy="5185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1628775"/>
            <a:ext cx="75819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79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3140710"/>
            <a:ext cx="78555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9200" y="3068955"/>
            <a:ext cx="17183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4004945"/>
            <a:ext cx="46501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92445" y="4004945"/>
            <a:ext cx="237363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0370" y="4004945"/>
            <a:ext cx="26974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4940935"/>
            <a:ext cx="26974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2311822"/>
            <a:ext cx="1009269" cy="4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130" y="3370688"/>
            <a:ext cx="571284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4362780"/>
            <a:ext cx="571284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6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815" y="2060575"/>
            <a:ext cx="4946015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8515" y="3429000"/>
            <a:ext cx="7310755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3"/>
          <a:stretch>
            <a:fillRect/>
          </a:stretch>
        </p:blipFill>
        <p:spPr>
          <a:xfrm>
            <a:off x="407035" y="836930"/>
            <a:ext cx="9195435" cy="1805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348865"/>
            <a:ext cx="9195435" cy="4268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1268730"/>
            <a:ext cx="5861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1328966"/>
            <a:ext cx="48559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1083" y="3264082"/>
            <a:ext cx="295163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72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3622" y="1227516"/>
            <a:ext cx="499998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653280"/>
            <a:ext cx="462216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4200" y="4797425"/>
            <a:ext cx="430974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5595" y="5733415"/>
            <a:ext cx="333819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5661025"/>
            <a:ext cx="179641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"/>
          <a:stretch>
            <a:fillRect/>
          </a:stretch>
        </p:blipFill>
        <p:spPr>
          <a:xfrm>
            <a:off x="479425" y="765175"/>
            <a:ext cx="8922385" cy="4253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869180"/>
            <a:ext cx="6999605" cy="184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2024-11-19T06:42:07Z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