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493010"/>
            <a:ext cx="5655600" cy="15460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5971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35280" y="1052830"/>
            <a:ext cx="328358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11705"/>
            <a:ext cx="482727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3429000"/>
            <a:ext cx="482727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8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425" y="980440"/>
            <a:ext cx="482727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348865"/>
            <a:ext cx="48272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573145"/>
            <a:ext cx="48272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239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07670" y="1052830"/>
            <a:ext cx="48272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348865"/>
            <a:ext cx="48272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3573145"/>
            <a:ext cx="482727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365830"/>
            <a:ext cx="11340000" cy="2028422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4437380"/>
            <a:ext cx="494093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  <p:bldP spid="29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160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4293235"/>
            <a:ext cx="289306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70" y="5469255"/>
            <a:ext cx="289306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55820" y="4220845"/>
            <a:ext cx="289306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24020" y="5373370"/>
            <a:ext cx="289306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7892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3140710"/>
            <a:ext cx="289306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25035"/>
            <a:ext cx="289306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1720" y="3140710"/>
            <a:ext cx="289306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9965" y="4653280"/>
            <a:ext cx="289306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1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5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178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1052830"/>
            <a:ext cx="289306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2348865"/>
            <a:ext cx="289306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573145"/>
            <a:ext cx="289306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940935"/>
            <a:ext cx="748665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1378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5664200" y="2564765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35625" y="3933190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35625" y="5301615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616315" y="2564765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644890" y="3933190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44890" y="5301615"/>
            <a:ext cx="65214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67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47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052830"/>
            <a:ext cx="328358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2420620"/>
            <a:ext cx="328358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3644900"/>
            <a:ext cx="328358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940935"/>
            <a:ext cx="558927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188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