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38" r:id="rId4"/>
    <p:sldId id="336" r:id="rId5"/>
    <p:sldId id="335" r:id="rId6"/>
    <p:sldId id="334" r:id="rId7"/>
    <p:sldId id="333" r:id="rId8"/>
    <p:sldId id="332" r:id="rId9"/>
    <p:sldId id="329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8030" y="2924810"/>
            <a:ext cx="5569200" cy="75489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55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22541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60045" y="4293235"/>
            <a:ext cx="6320790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93"/>
          <a:stretch>
            <a:fillRect/>
          </a:stretch>
        </p:blipFill>
        <p:spPr>
          <a:xfrm>
            <a:off x="360045" y="836930"/>
            <a:ext cx="10116185" cy="22510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750" y="3140710"/>
            <a:ext cx="6756400" cy="32111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360" y="3213100"/>
            <a:ext cx="3816350" cy="3049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4909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17275" y="4490049"/>
            <a:ext cx="546553" cy="346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44603" y="6175732"/>
            <a:ext cx="783394" cy="346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79496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8666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25" y="1125220"/>
            <a:ext cx="6304280" cy="4270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736807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2708910"/>
            <a:ext cx="7938770" cy="3943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837135"/>
            <a:ext cx="11340000" cy="202252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374"/>
          <a:stretch>
            <a:fillRect/>
          </a:stretch>
        </p:blipFill>
        <p:spPr>
          <a:xfrm>
            <a:off x="3827780" y="1629410"/>
            <a:ext cx="3021330" cy="170180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560" y="3078480"/>
            <a:ext cx="10596245" cy="35407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960235" y="3285490"/>
            <a:ext cx="690880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59825" y="3266440"/>
            <a:ext cx="803275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41725" y="4194810"/>
            <a:ext cx="702310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42185" y="5053965"/>
            <a:ext cx="714375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79875" y="5101590"/>
            <a:ext cx="679450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24470" y="4941570"/>
            <a:ext cx="958215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584065" y="5733415"/>
            <a:ext cx="4719320" cy="789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15801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622"/>
          <a:stretch>
            <a:fillRect/>
          </a:stretch>
        </p:blipFill>
        <p:spPr>
          <a:xfrm>
            <a:off x="1416050" y="1844675"/>
            <a:ext cx="3671615" cy="429577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15" y="764540"/>
            <a:ext cx="10555605" cy="53454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64200" y="980440"/>
            <a:ext cx="626745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05065" y="932815"/>
            <a:ext cx="869950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47440" y="1844675"/>
            <a:ext cx="937895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96000" y="4472305"/>
            <a:ext cx="605155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622"/>
          <a:stretch>
            <a:fillRect/>
          </a:stretch>
        </p:blipFill>
        <p:spPr>
          <a:xfrm>
            <a:off x="9408160" y="1772920"/>
            <a:ext cx="2730500" cy="3194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DY0NDYzYjJiMDA4YjVjNDA1YWMwYTI0ZTE5M2FhM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68</cp:revision>
  <dcterms:created xsi:type="dcterms:W3CDTF">2015-09-16T06:44:00Z</dcterms:created>
  <dcterms:modified xsi:type="dcterms:W3CDTF">2024-11-19T06:23:41Z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