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9" r:id="rId4"/>
    <p:sldId id="338" r:id="rId5"/>
    <p:sldId id="337" r:id="rId6"/>
    <p:sldId id="336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885" y="2780665"/>
            <a:ext cx="5472000" cy="8271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1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6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1183" y="2035268"/>
            <a:ext cx="6903022" cy="352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2808013"/>
            <a:ext cx="3894256" cy="352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3580759"/>
            <a:ext cx="2094710" cy="38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920" y="4363085"/>
            <a:ext cx="694182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2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2961538"/>
            <a:ext cx="4122770" cy="343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970" y="3696335"/>
            <a:ext cx="702500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97"/>
          <a:stretch>
            <a:fillRect/>
          </a:stretch>
        </p:blipFill>
        <p:spPr>
          <a:xfrm>
            <a:off x="360045" y="899795"/>
            <a:ext cx="11339830" cy="396918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899795"/>
            <a:ext cx="289941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03930" y="980440"/>
            <a:ext cx="303403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9425" y="1700530"/>
            <a:ext cx="447484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2452370"/>
            <a:ext cx="447484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0045" y="3284855"/>
            <a:ext cx="447484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4077335"/>
            <a:ext cx="808545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87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54559" y="4471921"/>
            <a:ext cx="361813" cy="40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7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3652" y="2072188"/>
            <a:ext cx="418942" cy="381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3627" y="2948947"/>
            <a:ext cx="333249" cy="381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9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5743" y="2082010"/>
            <a:ext cx="428463" cy="3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7"/>
          <a:stretch>
            <a:fillRect/>
          </a:stretch>
        </p:blipFill>
        <p:spPr>
          <a:xfrm>
            <a:off x="407670" y="548640"/>
            <a:ext cx="10316210" cy="2994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895" y="2997200"/>
            <a:ext cx="43878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3429000"/>
            <a:ext cx="10316210" cy="3286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0997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765440" y="3996306"/>
            <a:ext cx="1680785" cy="36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65289" y="4945174"/>
            <a:ext cx="1481088" cy="37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48647" y="5902365"/>
            <a:ext cx="1497729" cy="36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805" y="3933190"/>
            <a:ext cx="150749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43660" y="4869180"/>
            <a:ext cx="150749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3660" y="5805170"/>
            <a:ext cx="150749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2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92785"/>
            <a:ext cx="9916160" cy="2421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93"/>
          <a:stretch>
            <a:fillRect/>
          </a:stretch>
        </p:blipFill>
        <p:spPr>
          <a:xfrm>
            <a:off x="911225" y="3068955"/>
            <a:ext cx="9916160" cy="33845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7760" y="3166110"/>
            <a:ext cx="610298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1180" y="3860800"/>
            <a:ext cx="610298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180" y="4555490"/>
            <a:ext cx="610298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5157470"/>
            <a:ext cx="6496050" cy="136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908685"/>
            <a:ext cx="10745470" cy="44145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55294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972820"/>
            <a:ext cx="353250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1700530"/>
            <a:ext cx="353250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2420620"/>
            <a:ext cx="353250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3140710"/>
            <a:ext cx="496697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789045"/>
            <a:ext cx="496697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4509135"/>
            <a:ext cx="496697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5157470"/>
            <a:ext cx="9138285" cy="142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2025-09-23T02:53:54Z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