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16"/>
  </p:handoutMasterIdLst>
  <p:sldIdLst>
    <p:sldId id="302" r:id="rId3"/>
    <p:sldId id="338" r:id="rId4"/>
    <p:sldId id="337" r:id="rId5"/>
    <p:sldId id="336" r:id="rId6"/>
    <p:sldId id="335" r:id="rId7"/>
    <p:sldId id="334" r:id="rId9"/>
    <p:sldId id="332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3068955"/>
            <a:ext cx="5688000" cy="5783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16286" cy="586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917065"/>
            <a:ext cx="8442960" cy="469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49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4282" y="2149040"/>
            <a:ext cx="295163" cy="362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3375" y="4027368"/>
            <a:ext cx="1094962" cy="4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4480" y="4869180"/>
            <a:ext cx="204660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0"/>
          <a:stretch>
            <a:fillRect/>
          </a:stretch>
        </p:blipFill>
        <p:spPr>
          <a:xfrm>
            <a:off x="623570" y="765175"/>
            <a:ext cx="9230360" cy="3047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3717290"/>
            <a:ext cx="9230360" cy="29819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9515" y="3860800"/>
            <a:ext cx="295275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4653280"/>
            <a:ext cx="295275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5328920"/>
            <a:ext cx="151130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7350" y="5328920"/>
            <a:ext cx="179387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615" y="6093460"/>
            <a:ext cx="581533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3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04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4725035"/>
            <a:ext cx="2880995" cy="10687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4725035"/>
            <a:ext cx="2880995" cy="106870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415415" y="5949315"/>
            <a:ext cx="71374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11675" y="4941570"/>
            <a:ext cx="116713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55820" y="5877560"/>
            <a:ext cx="76327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24470" y="5805805"/>
            <a:ext cx="76327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4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9725" y="1433830"/>
            <a:ext cx="101600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599" y="1482583"/>
            <a:ext cx="504634" cy="42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71064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105068" y="4741375"/>
            <a:ext cx="1860751" cy="39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88566" y="4741375"/>
            <a:ext cx="1860751" cy="39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4070" y="5966460"/>
            <a:ext cx="194564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429625" y="5966460"/>
            <a:ext cx="203390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595" y="3500755"/>
            <a:ext cx="186055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088630" y="3429635"/>
            <a:ext cx="186055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bldLvl="0" animBg="1"/>
      <p:bldP spid="19" grpId="0" bldLvl="0" animBg="1"/>
      <p:bldP spid="2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5"/>
          <a:stretch>
            <a:fillRect/>
          </a:stretch>
        </p:blipFill>
        <p:spPr>
          <a:xfrm>
            <a:off x="360045" y="764540"/>
            <a:ext cx="9894570" cy="2606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675" y="2637155"/>
            <a:ext cx="60388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3140710"/>
            <a:ext cx="8266430" cy="350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692785"/>
            <a:ext cx="9127490" cy="41236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5085080"/>
            <a:ext cx="7806690" cy="14941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24580" y="1619885"/>
            <a:ext cx="66548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48755" y="5085080"/>
            <a:ext cx="66548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2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6700" y="2223715"/>
            <a:ext cx="333249" cy="38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582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515" y="4149090"/>
            <a:ext cx="561657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60235" y="4149090"/>
            <a:ext cx="277495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1860" y="5085080"/>
            <a:ext cx="10515600" cy="145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2025-09-23T02:46:25Z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