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2" r:id="rId4"/>
    <p:sldId id="331" r:id="rId5"/>
    <p:sldId id="330" r:id="rId6"/>
    <p:sldId id="329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889"/>
          <a:stretch>
            <a:fillRect/>
          </a:stretch>
        </p:blipFill>
        <p:spPr>
          <a:xfrm>
            <a:off x="471170" y="2924810"/>
            <a:ext cx="11249025" cy="10756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171575"/>
            <a:ext cx="108299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305050"/>
            <a:ext cx="1014412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196975"/>
            <a:ext cx="112490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0485"/>
            <a:ext cx="102393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63</cp:revision>
  <dcterms:created xsi:type="dcterms:W3CDTF">2015-09-16T06:44:00Z</dcterms:created>
  <dcterms:modified xsi:type="dcterms:W3CDTF">2024-11-18T05:38:01Z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