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2493010"/>
            <a:ext cx="6098540" cy="1792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0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2890" y="980440"/>
            <a:ext cx="312039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63340" y="1196975"/>
            <a:ext cx="445135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2555" y="2493010"/>
            <a:ext cx="10669270" cy="272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1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920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052830"/>
            <a:ext cx="534543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18135" y="2348865"/>
            <a:ext cx="743140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3645535"/>
            <a:ext cx="743140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4941570"/>
            <a:ext cx="743140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9579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77140" y="5924133"/>
            <a:ext cx="249761" cy="29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0155" y="5924133"/>
            <a:ext cx="249761" cy="29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1975" y="6166354"/>
            <a:ext cx="686843" cy="31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7915" y="6166354"/>
            <a:ext cx="905384" cy="31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1284" y="6416388"/>
            <a:ext cx="452692" cy="29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0155" y="6424202"/>
            <a:ext cx="249761" cy="28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9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4309636"/>
            <a:ext cx="571284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526" y="4319160"/>
            <a:ext cx="257078" cy="35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591" y="4614407"/>
            <a:ext cx="1104483" cy="38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67959" y="4614407"/>
            <a:ext cx="837884" cy="38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7758" y="4919179"/>
            <a:ext cx="828362" cy="36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4962" y="4928703"/>
            <a:ext cx="295163" cy="35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2357092"/>
            <a:ext cx="476070" cy="37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6125" y="3233420"/>
            <a:ext cx="96901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0010" y="3492500"/>
            <a:ext cx="52768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9924" y="3557051"/>
            <a:ext cx="485591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5516" y="4757009"/>
            <a:ext cx="476070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25610" y="5652135"/>
            <a:ext cx="1039495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11838" y="5956968"/>
            <a:ext cx="485591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73098" y="5976015"/>
            <a:ext cx="466549" cy="30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12" grpId="0" animBg="1"/>
      <p:bldP spid="13" grpId="0" bldLvl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1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1338227"/>
            <a:ext cx="514156" cy="4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8045" y="2272030"/>
            <a:ext cx="106045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0176" y="2538587"/>
            <a:ext cx="514156" cy="4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9225" y="2293620"/>
            <a:ext cx="121729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8942" y="2700541"/>
            <a:ext cx="238035" cy="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49140" y="3683000"/>
            <a:ext cx="80962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06750" y="4672330"/>
            <a:ext cx="838200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737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423795" y="2997200"/>
            <a:ext cx="241935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536180" y="3069590"/>
            <a:ext cx="241935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351405" y="4581525"/>
            <a:ext cx="241935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031990" y="4509135"/>
            <a:ext cx="241935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8323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983615" y="1196975"/>
            <a:ext cx="3880485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07710" y="1125220"/>
            <a:ext cx="3880485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2565400"/>
            <a:ext cx="3880485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35955" y="2637155"/>
            <a:ext cx="3880485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81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48"/>
          <a:stretch>
            <a:fillRect/>
          </a:stretch>
        </p:blipFill>
        <p:spPr>
          <a:xfrm>
            <a:off x="2495550" y="1917065"/>
            <a:ext cx="6017895" cy="24765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48" b="22349"/>
          <a:stretch>
            <a:fillRect/>
          </a:stretch>
        </p:blipFill>
        <p:spPr>
          <a:xfrm>
            <a:off x="1271270" y="4077335"/>
            <a:ext cx="9361170" cy="237617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199515" y="4364990"/>
            <a:ext cx="1847215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6305" y="4364990"/>
            <a:ext cx="1966595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1855" y="4364355"/>
            <a:ext cx="347853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5517515"/>
            <a:ext cx="887857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4280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71</cp:revision>
  <dcterms:created xsi:type="dcterms:W3CDTF">2015-09-16T06:44:00Z</dcterms:created>
  <dcterms:modified xsi:type="dcterms:W3CDTF">2024-11-19T06:19:02Z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