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205" y="2924810"/>
            <a:ext cx="65913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7369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080" y="2276475"/>
            <a:ext cx="25660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575685" y="2143760"/>
            <a:ext cx="17272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67080" y="2996565"/>
            <a:ext cx="52057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9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394880"/>
            <a:ext cx="3161108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928085"/>
            <a:ext cx="1856675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3423205"/>
            <a:ext cx="4655969" cy="2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607460"/>
            <a:ext cx="3294408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132098"/>
            <a:ext cx="2846901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637659"/>
            <a:ext cx="5931838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183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924810"/>
            <a:ext cx="21850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822325" y="3789045"/>
            <a:ext cx="21850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95325" y="4634230"/>
            <a:ext cx="21850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551180" y="5481320"/>
            <a:ext cx="218503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78180" y="6090285"/>
            <a:ext cx="333375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6674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551180" y="2204720"/>
            <a:ext cx="29419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51180" y="3096895"/>
            <a:ext cx="37198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3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073196"/>
            <a:ext cx="4608362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578720"/>
            <a:ext cx="4465541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093781"/>
            <a:ext cx="2732644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618381"/>
            <a:ext cx="2980201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104829"/>
            <a:ext cx="5941360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5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2072305"/>
            <a:ext cx="1790025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2072305"/>
            <a:ext cx="1532947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596506"/>
            <a:ext cx="2627909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3064510"/>
            <a:ext cx="292290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597255"/>
            <a:ext cx="3818085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3217656"/>
            <a:ext cx="3284886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4228650"/>
            <a:ext cx="2009017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753222"/>
            <a:ext cx="2904030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5249181"/>
            <a:ext cx="3418186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754678"/>
            <a:ext cx="4046599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2024-11-17T06:59:53Z</dcterms:created>
  <dcterms:modified xsi:type="dcterms:W3CDTF">2024-11-17T06:59:53Z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