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675" y="3068955"/>
            <a:ext cx="3325495" cy="8045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138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052830"/>
            <a:ext cx="439293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2349500"/>
            <a:ext cx="179324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279650" y="2421255"/>
            <a:ext cx="179324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7670" y="3717290"/>
            <a:ext cx="436816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5085080"/>
            <a:ext cx="1058354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2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3444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63525" y="1052830"/>
            <a:ext cx="345440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68800" y="1124585"/>
            <a:ext cx="355473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2348865"/>
            <a:ext cx="3554730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9875" y="2420620"/>
            <a:ext cx="5198745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3717290"/>
            <a:ext cx="5198745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2" grpId="0" animBg="1"/>
      <p:bldP spid="2" grpId="1" animBg="1"/>
      <p:bldP spid="33" grpId="0" animBg="1"/>
      <p:bldP spid="33" grpId="1" animBg="1"/>
      <p:bldP spid="35" grpId="0" animBg="1"/>
      <p:bldP spid="3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837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7300" y="4371900"/>
            <a:ext cx="228005" cy="3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1014" y="4885350"/>
            <a:ext cx="252434" cy="3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1405" y="5740400"/>
            <a:ext cx="65278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23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8386" y="1273583"/>
            <a:ext cx="518904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280" y="1485265"/>
            <a:ext cx="122301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0179" y="1847627"/>
            <a:ext cx="546215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9521" y="1847627"/>
            <a:ext cx="546215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5865" y="3706495"/>
            <a:ext cx="79502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15975" y="3988900"/>
            <a:ext cx="291314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05198" y="5209881"/>
            <a:ext cx="518904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4311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775460" y="5157470"/>
            <a:ext cx="323786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735955" y="5157470"/>
            <a:ext cx="416750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0" grpId="0" animBg="1"/>
      <p:bldP spid="3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506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225" y="2853055"/>
            <a:ext cx="162115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647440" y="2997200"/>
            <a:ext cx="179197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240145" y="2997200"/>
            <a:ext cx="298259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95325" y="4365625"/>
            <a:ext cx="245999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526155" y="4502785"/>
            <a:ext cx="191325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807710" y="4365625"/>
            <a:ext cx="364426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8031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325" y="2708910"/>
            <a:ext cx="191325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95325" y="3789045"/>
            <a:ext cx="191325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767080" y="4797425"/>
            <a:ext cx="191325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767080" y="5877560"/>
            <a:ext cx="191325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4151630" y="2708910"/>
            <a:ext cx="278320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4079875" y="3789045"/>
            <a:ext cx="278320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4223385" y="4725670"/>
            <a:ext cx="278320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4223385" y="5805170"/>
            <a:ext cx="278320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3" grpId="0" animBg="1"/>
      <p:bldP spid="53" grpId="1" animBg="1"/>
      <p:bldP spid="54" grpId="0" animBg="1"/>
      <p:bldP spid="54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5736" cy="5868000"/>
          </a:xfrm>
          <a:prstGeom prst="rect">
            <a:avLst/>
          </a:prstGeom>
        </p:spPr>
      </p:pic>
      <p:sp useBgFill="1">
        <p:nvSpPr>
          <p:cNvPr id="58" name="矩形 57"/>
          <p:cNvSpPr/>
          <p:nvPr/>
        </p:nvSpPr>
        <p:spPr bwMode="white">
          <a:xfrm>
            <a:off x="1199515" y="4436745"/>
            <a:ext cx="57340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5085715"/>
            <a:ext cx="57340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5805170"/>
            <a:ext cx="847915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2" grpId="0" animBg="1"/>
      <p:bldP spid="2" grpId="1" animBg="1"/>
      <p:bldP spid="13" grpId="0" animBg="1"/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9112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570" y="3573145"/>
            <a:ext cx="57340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225" y="4437380"/>
            <a:ext cx="68459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9515" y="5113020"/>
            <a:ext cx="84715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9515" y="5949315"/>
            <a:ext cx="84715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43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71</cp:revision>
  <dcterms:created xsi:type="dcterms:W3CDTF">2015-09-16T06:44:00Z</dcterms:created>
  <dcterms:modified xsi:type="dcterms:W3CDTF">2024-11-20T04:41:06Z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