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37" r:id="rId4"/>
    <p:sldId id="336" r:id="rId5"/>
    <p:sldId id="335" r:id="rId6"/>
    <p:sldId id="334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4" userDrawn="1">
          <p15:clr>
            <a:srgbClr val="A4A3A4"/>
          </p15:clr>
        </p15:guide>
        <p15:guide id="2" pos="38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4"/>
        <p:guide pos="380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15640" y="2444115"/>
            <a:ext cx="5410800" cy="196986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29218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1512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60045" y="1052830"/>
            <a:ext cx="4712970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073015" y="909320"/>
            <a:ext cx="2906395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040370" y="980440"/>
            <a:ext cx="2244090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91135" y="1917065"/>
            <a:ext cx="1306830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497965" y="1917065"/>
            <a:ext cx="4389120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045835" y="1917065"/>
            <a:ext cx="3561080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692005" y="1917065"/>
            <a:ext cx="1397000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60045" y="2780665"/>
            <a:ext cx="2440940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855595" y="2781300"/>
            <a:ext cx="2164080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074285" y="2708910"/>
            <a:ext cx="3354705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8472170" y="2780665"/>
            <a:ext cx="432435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8957945" y="2708910"/>
            <a:ext cx="661670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9696450" y="2708910"/>
            <a:ext cx="661670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35280" y="3644900"/>
            <a:ext cx="2495550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6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174"/>
          <a:stretch>
            <a:fillRect/>
          </a:stretch>
        </p:blipFill>
        <p:spPr>
          <a:xfrm>
            <a:off x="360045" y="899795"/>
            <a:ext cx="10969625" cy="3393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2997405"/>
            <a:ext cx="11340000" cy="371714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354"/>
          <a:stretch>
            <a:fillRect/>
          </a:stretch>
        </p:blipFill>
        <p:spPr>
          <a:xfrm>
            <a:off x="-24765" y="836725"/>
            <a:ext cx="10969625" cy="2267790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839470" y="764540"/>
            <a:ext cx="4794250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83615" y="1557020"/>
            <a:ext cx="6040120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39470" y="2394585"/>
            <a:ext cx="6040120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11225" y="3232150"/>
            <a:ext cx="7411085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847850" y="4024630"/>
            <a:ext cx="7411085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79425" y="4869180"/>
            <a:ext cx="7411085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39470" y="5733415"/>
            <a:ext cx="7411085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51804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311900" y="4005580"/>
            <a:ext cx="409130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46279" y="5116266"/>
            <a:ext cx="1242911" cy="36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31100" y="5116266"/>
            <a:ext cx="3659202" cy="36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46279" y="6116000"/>
            <a:ext cx="3476676" cy="373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052830"/>
            <a:ext cx="10229215" cy="410464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8049895" y="1127125"/>
            <a:ext cx="683895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05275" y="2223135"/>
            <a:ext cx="683895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192260" y="2283460"/>
            <a:ext cx="683895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110480" y="3349625"/>
            <a:ext cx="683895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607560" y="4416425"/>
            <a:ext cx="1727200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050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40302" y="2406109"/>
            <a:ext cx="295163" cy="362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96826" y="2406109"/>
            <a:ext cx="552241" cy="371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59345" y="3511860"/>
            <a:ext cx="552241" cy="362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44382" y="3511860"/>
            <a:ext cx="304685" cy="371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40302" y="4617611"/>
            <a:ext cx="295163" cy="362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77783" y="4617611"/>
            <a:ext cx="295163" cy="371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43828" y="4617611"/>
            <a:ext cx="533198" cy="362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940302" y="5732895"/>
            <a:ext cx="295163" cy="362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377783" y="5732895"/>
            <a:ext cx="295163" cy="362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815264" y="5732895"/>
            <a:ext cx="304685" cy="362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90"/>
          <a:stretch>
            <a:fillRect/>
          </a:stretch>
        </p:blipFill>
        <p:spPr>
          <a:xfrm>
            <a:off x="551815" y="908685"/>
            <a:ext cx="9895205" cy="29698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3597275"/>
            <a:ext cx="9895205" cy="32607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87805" y="4797425"/>
            <a:ext cx="3549015" cy="1515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96000" y="4705350"/>
            <a:ext cx="3549015" cy="1515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124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5795" y="2054225"/>
            <a:ext cx="3853815" cy="2246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39546" y="2367809"/>
            <a:ext cx="3551486" cy="400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247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49219" y="2348044"/>
            <a:ext cx="361813" cy="390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171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83476" y="2158112"/>
            <a:ext cx="361813" cy="390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487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54357" y="2129886"/>
            <a:ext cx="371335" cy="38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DY0NDYzYjJiMDA4YjVjNDA1YWMwYTI0ZTE5M2FhM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72</cp:revision>
  <dcterms:created xsi:type="dcterms:W3CDTF">2015-09-16T06:44:00Z</dcterms:created>
  <dcterms:modified xsi:type="dcterms:W3CDTF">2025-09-23T02:52:23Z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