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3"/>
    <p:sldId id="333" r:id="rId4"/>
    <p:sldId id="332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76"/>
          <a:stretch>
            <a:fillRect/>
          </a:stretch>
        </p:blipFill>
        <p:spPr>
          <a:xfrm>
            <a:off x="407670" y="2900475"/>
            <a:ext cx="11339830" cy="105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628775"/>
            <a:ext cx="11087100" cy="3238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3644900"/>
            <a:ext cx="96202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220" y="1724025"/>
            <a:ext cx="968692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66</cp:revision>
  <dcterms:created xsi:type="dcterms:W3CDTF">2015-09-16T06:44:00Z</dcterms:created>
  <dcterms:modified xsi:type="dcterms:W3CDTF">2024-11-19T06:42:41Z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