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33" r:id="rId4"/>
    <p:sldId id="330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853055"/>
            <a:ext cx="113061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980440"/>
            <a:ext cx="9183370" cy="541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124585"/>
            <a:ext cx="98583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2015-09-16T06:44:00Z</dcterms:created>
  <dcterms:modified xsi:type="dcterms:W3CDTF">2024-11-20T04:41:42Z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