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204720"/>
            <a:ext cx="11304905" cy="24930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764540"/>
            <a:ext cx="9392920" cy="4860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9537" r="7330" b="-3170"/>
          <a:stretch>
            <a:fillRect/>
          </a:stretch>
        </p:blipFill>
        <p:spPr>
          <a:xfrm>
            <a:off x="7392035" y="4437380"/>
            <a:ext cx="2536825" cy="24898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487170" y="4940935"/>
            <a:ext cx="4885690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6"/>
          <a:stretch>
            <a:fillRect/>
          </a:stretch>
        </p:blipFill>
        <p:spPr>
          <a:xfrm>
            <a:off x="360045" y="899795"/>
            <a:ext cx="8940800" cy="2673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644900"/>
            <a:ext cx="7889240" cy="2952750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4655820" y="4941570"/>
            <a:ext cx="1440180" cy="108013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223000" y="5013325"/>
            <a:ext cx="1440180" cy="108013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727575" y="4941570"/>
            <a:ext cx="3346450" cy="108013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446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692990"/>
            <a:ext cx="102322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8624" y="2780726"/>
            <a:ext cx="438157" cy="4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4596" y="2772134"/>
            <a:ext cx="438157" cy="44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8624" y="5976767"/>
            <a:ext cx="438157" cy="44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6005" y="5976767"/>
            <a:ext cx="446748" cy="4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1976" y="5976767"/>
            <a:ext cx="438157" cy="44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5813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5925458"/>
            <a:ext cx="485591" cy="4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7405" y="5925458"/>
            <a:ext cx="485591" cy="4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7135"/>
            <a:ext cx="11340000" cy="4169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2150" y="4176181"/>
            <a:ext cx="485591" cy="48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581095"/>
            <a:ext cx="11340000" cy="18927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08613" y="5814230"/>
            <a:ext cx="980705" cy="44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059670" cy="5587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370" y="5834380"/>
            <a:ext cx="14617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69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3949" y="1401538"/>
            <a:ext cx="492755" cy="4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8697" y="3307384"/>
            <a:ext cx="267257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7885" y="5589384"/>
            <a:ext cx="267257" cy="31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5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3027685"/>
            <a:ext cx="304685" cy="35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70</cp:revision>
  <dcterms:created xsi:type="dcterms:W3CDTF">2015-09-16T06:44:00Z</dcterms:created>
  <dcterms:modified xsi:type="dcterms:W3CDTF">2024-11-20T04:38:31Z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