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37" r:id="rId4"/>
    <p:sldId id="336" r:id="rId5"/>
    <p:sldId id="335" r:id="rId6"/>
    <p:sldId id="334" r:id="rId7"/>
    <p:sldId id="333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15640" y="2853055"/>
            <a:ext cx="5352415" cy="81089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16564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695960" y="3140710"/>
            <a:ext cx="3576955" cy="1029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4512310" y="3213100"/>
            <a:ext cx="3429000" cy="1029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983615" y="4653280"/>
            <a:ext cx="6525260" cy="1029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4" grpId="0" bldLvl="0" animBg="1"/>
      <p:bldP spid="2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31464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983615" y="2183765"/>
            <a:ext cx="8626475" cy="1029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166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6622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91770" y="1124585"/>
            <a:ext cx="9615805" cy="842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1770" y="2420620"/>
            <a:ext cx="9615805" cy="842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18770" y="3213100"/>
            <a:ext cx="9615805" cy="842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3525" y="4279900"/>
            <a:ext cx="9615805" cy="1000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1125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529874" y="4009443"/>
            <a:ext cx="542721" cy="371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97329" y="4305126"/>
            <a:ext cx="561763" cy="371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19697" y="4610348"/>
            <a:ext cx="580805" cy="36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3296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691245" y="2280920"/>
            <a:ext cx="609600" cy="1282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06750" y="2068830"/>
            <a:ext cx="734060" cy="1276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143885" y="3861435"/>
            <a:ext cx="719455" cy="1171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197215" y="3861435"/>
            <a:ext cx="782320" cy="1214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956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82720" y="2309722"/>
            <a:ext cx="295163" cy="36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12040" y="3300338"/>
            <a:ext cx="304685" cy="36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36466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919605" y="2245360"/>
            <a:ext cx="942340" cy="1136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2907030" y="2348865"/>
            <a:ext cx="1508125" cy="1136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7002145" y="2348865"/>
            <a:ext cx="964565" cy="1136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7967980" y="2377440"/>
            <a:ext cx="1435100" cy="1136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1919605" y="3817620"/>
            <a:ext cx="1003300" cy="1136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2999740" y="3933190"/>
            <a:ext cx="1415415" cy="1136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6960235" y="3933190"/>
            <a:ext cx="1006475" cy="1136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white">
          <a:xfrm>
            <a:off x="7967980" y="3933190"/>
            <a:ext cx="1581785" cy="1136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white">
          <a:xfrm>
            <a:off x="1847850" y="5373370"/>
            <a:ext cx="1002665" cy="1136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white">
          <a:xfrm>
            <a:off x="2907030" y="5432425"/>
            <a:ext cx="1540510" cy="1221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white">
          <a:xfrm>
            <a:off x="6960235" y="5288280"/>
            <a:ext cx="1070610" cy="1221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/>
        </p:nvSpPr>
        <p:spPr bwMode="white">
          <a:xfrm>
            <a:off x="8040370" y="5373370"/>
            <a:ext cx="1431925" cy="1221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5" grpId="0" bldLvl="0" animBg="1"/>
      <p:bldP spid="46" grpId="0" bldLvl="0" animBg="1"/>
      <p:bldP spid="47" grpId="0" bldLvl="0" animBg="1"/>
      <p:bldP spid="48" grpId="0" bldLvl="0" animBg="1"/>
      <p:bldP spid="49" grpId="0" bldLvl="0" animBg="1"/>
      <p:bldP spid="50" grpId="0" bldLvl="0" animBg="1"/>
      <p:bldP spid="51" grpId="0" bldLvl="0" animBg="1"/>
      <p:bldP spid="52" grpId="0" bldLvl="0" animBg="1"/>
      <p:bldP spid="53" grpId="0" bldLvl="0" animBg="1"/>
      <p:bldP spid="54" grpId="0" bldLvl="0" animBg="1"/>
      <p:bldP spid="5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899795"/>
            <a:ext cx="10167620" cy="10026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1628775"/>
            <a:ext cx="9203055" cy="5261610"/>
          </a:xfrm>
          <a:prstGeom prst="rect">
            <a:avLst/>
          </a:prstGeom>
        </p:spPr>
      </p:pic>
      <p:sp useBgFill="1">
        <p:nvSpPr>
          <p:cNvPr id="49" name="矩形 48"/>
          <p:cNvSpPr/>
          <p:nvPr/>
        </p:nvSpPr>
        <p:spPr bwMode="white">
          <a:xfrm>
            <a:off x="1199515" y="3141345"/>
            <a:ext cx="1415415" cy="1136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927985" y="3141345"/>
            <a:ext cx="1415415" cy="1136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15415" y="4437380"/>
            <a:ext cx="2407285" cy="980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71905" y="5733415"/>
            <a:ext cx="2407285" cy="980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92445" y="3141345"/>
            <a:ext cx="1731010" cy="980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36180" y="3219450"/>
            <a:ext cx="1731010" cy="980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808345" y="4509135"/>
            <a:ext cx="2376170" cy="980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808345" y="5733415"/>
            <a:ext cx="2376170" cy="980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170876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63525" y="2564765"/>
            <a:ext cx="1637030" cy="980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2322830" y="2493010"/>
            <a:ext cx="1637030" cy="980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407670" y="3860800"/>
            <a:ext cx="2681605" cy="993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263525" y="5309870"/>
            <a:ext cx="2681605" cy="1106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5337175" y="2493010"/>
            <a:ext cx="1568450" cy="993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white">
          <a:xfrm>
            <a:off x="7104380" y="2552065"/>
            <a:ext cx="1762760" cy="993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white">
          <a:xfrm>
            <a:off x="5160010" y="3860800"/>
            <a:ext cx="3054350" cy="993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white">
          <a:xfrm>
            <a:off x="5160010" y="5304155"/>
            <a:ext cx="3054350" cy="1112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7" grpId="0" bldLvl="0" animBg="1"/>
      <p:bldP spid="48" grpId="0" bldLvl="0" animBg="1"/>
      <p:bldP spid="49" grpId="0" bldLvl="0" animBg="1"/>
      <p:bldP spid="50" grpId="0" bldLvl="0" animBg="1"/>
      <p:bldP spid="51" grpId="0" bldLvl="0" animBg="1"/>
      <p:bldP spid="52" grpId="0" bldLvl="0" animBg="1"/>
      <p:bldP spid="5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544062" cy="5868000"/>
          </a:xfrm>
          <a:prstGeom prst="rect">
            <a:avLst/>
          </a:prstGeom>
        </p:spPr>
      </p:pic>
      <p:sp useBgFill="1">
        <p:nvSpPr>
          <p:cNvPr id="53" name="矩形 52"/>
          <p:cNvSpPr/>
          <p:nvPr/>
        </p:nvSpPr>
        <p:spPr bwMode="white">
          <a:xfrm>
            <a:off x="1199515" y="3500755"/>
            <a:ext cx="3436620" cy="71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39470" y="4580890"/>
            <a:ext cx="3436620" cy="842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83615" y="5733415"/>
            <a:ext cx="5669280" cy="842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bldLvl="0" animBg="1"/>
      <p:bldP spid="2" grpId="0" bldLvl="0" animBg="1"/>
      <p:bldP spid="1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99210" cy="586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0190" y="3213100"/>
            <a:ext cx="4311015" cy="2749550"/>
          </a:xfrm>
          <a:prstGeom prst="rect">
            <a:avLst/>
          </a:prstGeom>
        </p:spPr>
      </p:pic>
      <p:sp useBgFill="1">
        <p:nvSpPr>
          <p:cNvPr id="53" name="矩形 52"/>
          <p:cNvSpPr/>
          <p:nvPr/>
        </p:nvSpPr>
        <p:spPr bwMode="white">
          <a:xfrm>
            <a:off x="1415415" y="3284855"/>
            <a:ext cx="4922520" cy="1029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487805" y="4725035"/>
            <a:ext cx="4922520" cy="1029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bldLvl="0" animBg="1"/>
      <p:bldP spid="1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DY0NDYzYjJiMDA4YjVjNDA1YWMwYTI0ZTE5M2FhM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79</cp:revision>
  <dcterms:created xsi:type="dcterms:W3CDTF">2015-09-16T06:44:00Z</dcterms:created>
  <dcterms:modified xsi:type="dcterms:W3CDTF">2024-11-19T06:14:51Z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