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302" r:id="rId3"/>
    <p:sldId id="324" r:id="rId4"/>
    <p:sldId id="330" r:id="rId5"/>
    <p:sldId id="329" r:id="rId6"/>
    <p:sldId id="328" r:id="rId7"/>
    <p:sldId id="327" r:id="rId8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1815" y="2780665"/>
            <a:ext cx="11229975" cy="117157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37895" y="1052830"/>
            <a:ext cx="10315575" cy="3676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27760" y="1844675"/>
            <a:ext cx="9886950" cy="3028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7670" y="1268730"/>
            <a:ext cx="11391900" cy="45529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570" y="980440"/>
            <a:ext cx="904875" cy="320040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2207895" y="5157470"/>
            <a:ext cx="858520" cy="796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55370" y="1700530"/>
            <a:ext cx="9620250" cy="3200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15668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WPS_1682389762</cp:lastModifiedBy>
  <cp:revision>65</cp:revision>
  <dcterms:created xsi:type="dcterms:W3CDTF">2015-09-16T06:44:00Z</dcterms:created>
  <dcterms:modified xsi:type="dcterms:W3CDTF">2024-11-20T04:42:03Z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