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724" y="68"/>
      </p:cViewPr>
      <p:guideLst>
        <p:guide orient="horz" pos="2128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00" y="2708920"/>
            <a:ext cx="5421600" cy="15300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05" y="5596890"/>
            <a:ext cx="43395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9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650" y="3880485"/>
            <a:ext cx="450278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650" y="4832985"/>
            <a:ext cx="526859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650" y="1035685"/>
            <a:ext cx="57746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650" y="2166620"/>
            <a:ext cx="53117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0" y="3068955"/>
            <a:ext cx="25330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9"/>
          <a:stretch>
            <a:fillRect/>
          </a:stretch>
        </p:blipFill>
        <p:spPr>
          <a:xfrm>
            <a:off x="479425" y="836930"/>
            <a:ext cx="9394190" cy="1085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701165"/>
            <a:ext cx="8456930" cy="4861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4725035"/>
            <a:ext cx="67221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373370"/>
            <a:ext cx="67221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0660" y="6021705"/>
            <a:ext cx="67221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13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770"/>
          </a:xfrm>
          <a:prstGeom prst="rect">
            <a:avLst/>
          </a:prstGeom>
        </p:spPr>
      </p:pic>
      <p:sp useBgFill="1">
        <p:nvSpPr>
          <p:cNvPr id="11" name="椭圆 10"/>
          <p:cNvSpPr/>
          <p:nvPr/>
        </p:nvSpPr>
        <p:spPr bwMode="white">
          <a:xfrm>
            <a:off x="835025" y="2358390"/>
            <a:ext cx="2232025" cy="2168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3515995" y="2492375"/>
            <a:ext cx="2132330" cy="1741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6024245" y="2439035"/>
            <a:ext cx="2132330" cy="1741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367571"/>
            <a:ext cx="2418439" cy="51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255" y="2139950"/>
            <a:ext cx="12185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4483" y="3524126"/>
            <a:ext cx="304685" cy="37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6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4181" y="3642843"/>
            <a:ext cx="1647204" cy="5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4595219"/>
            <a:ext cx="1647204" cy="5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335280" y="764335"/>
            <a:ext cx="11293475" cy="571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5475" y="2073962"/>
            <a:ext cx="256029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3595" y="3023476"/>
            <a:ext cx="303442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2463" y="3954001"/>
            <a:ext cx="512058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3171" y="4865535"/>
            <a:ext cx="521541" cy="49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9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1262070"/>
            <a:ext cx="561763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2224415"/>
            <a:ext cx="799798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19935"/>
            <a:ext cx="11340000" cy="2806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39262" y="4132360"/>
            <a:ext cx="818841" cy="37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342" y="5096572"/>
            <a:ext cx="847405" cy="36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3035"/>
            <a:ext cx="11340000" cy="29306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0228" y="2341745"/>
            <a:ext cx="295163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3653" y="3296345"/>
            <a:ext cx="571284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70</cp:revision>
  <dcterms:created xsi:type="dcterms:W3CDTF">2015-09-16T06:44:00Z</dcterms:created>
  <dcterms:modified xsi:type="dcterms:W3CDTF">2024-11-20T05:52:54Z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