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5"/>
        <p:guide pos="382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3930" y="3140710"/>
            <a:ext cx="5219065" cy="4673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348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6451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91135" y="980440"/>
            <a:ext cx="514794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1844675"/>
            <a:ext cx="514794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135" y="2532380"/>
            <a:ext cx="514794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380" y="3357245"/>
            <a:ext cx="514794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6380" y="4084320"/>
            <a:ext cx="760730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6380" y="4940935"/>
            <a:ext cx="760730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280" y="5677535"/>
            <a:ext cx="760730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692785"/>
            <a:ext cx="9525000" cy="35071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72" b="41262"/>
          <a:stretch>
            <a:fillRect/>
          </a:stretch>
        </p:blipFill>
        <p:spPr>
          <a:xfrm>
            <a:off x="3863975" y="4149090"/>
            <a:ext cx="3355340" cy="235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1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109552"/>
            <a:ext cx="3342015" cy="37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1928713"/>
            <a:ext cx="3484836" cy="37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757399"/>
            <a:ext cx="3075415" cy="352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547984"/>
            <a:ext cx="3075415" cy="37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309994"/>
            <a:ext cx="4855919" cy="37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5081905"/>
            <a:ext cx="691832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7"/>
          <a:stretch>
            <a:fillRect/>
          </a:stretch>
        </p:blipFill>
        <p:spPr>
          <a:xfrm>
            <a:off x="407035" y="908480"/>
            <a:ext cx="10671175" cy="56434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25635" y="3447415"/>
            <a:ext cx="30924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0905" y="5143500"/>
            <a:ext cx="118681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8860" y="5995670"/>
            <a:ext cx="116586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15113" y="1214547"/>
            <a:ext cx="257078" cy="362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2241" y="3016047"/>
            <a:ext cx="971183" cy="362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8211" y="3912031"/>
            <a:ext cx="961662" cy="37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8211" y="5780253"/>
            <a:ext cx="980705" cy="37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15969" y="5780253"/>
            <a:ext cx="1675768" cy="37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7380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73366" y="2123212"/>
            <a:ext cx="1007983" cy="325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46717" y="2927282"/>
            <a:ext cx="734632" cy="342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78379" y="3731352"/>
            <a:ext cx="768801" cy="35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73366" y="4543976"/>
            <a:ext cx="1255708" cy="333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15055" y="5356600"/>
            <a:ext cx="1007983" cy="333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14865" y="5356600"/>
            <a:ext cx="999441" cy="342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77916" y="6169224"/>
            <a:ext cx="273351" cy="325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88870" y="6169224"/>
            <a:ext cx="760259" cy="325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573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75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2016205"/>
            <a:ext cx="3342015" cy="41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1133" y="2874825"/>
            <a:ext cx="152342" cy="9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2865285"/>
            <a:ext cx="2980201" cy="36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156" y="3666663"/>
            <a:ext cx="4598841" cy="39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4395" y="4496435"/>
            <a:ext cx="729678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7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269" y="3645733"/>
            <a:ext cx="3599093" cy="38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327" y="4475173"/>
            <a:ext cx="2113753" cy="37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327" y="5304613"/>
            <a:ext cx="2399395" cy="39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2020" y="6153150"/>
            <a:ext cx="760857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98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724"/>
          <a:stretch>
            <a:fillRect/>
          </a:stretch>
        </p:blipFill>
        <p:spPr>
          <a:xfrm>
            <a:off x="7824470" y="5013325"/>
            <a:ext cx="4162425" cy="14173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90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5013530"/>
            <a:ext cx="11340000" cy="159387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35280" y="1052830"/>
            <a:ext cx="280924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03930" y="1052830"/>
            <a:ext cx="280924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71945" y="1052830"/>
            <a:ext cx="280924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1772920"/>
            <a:ext cx="834707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2564765"/>
            <a:ext cx="834707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3356610"/>
            <a:ext cx="929640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380" y="4248150"/>
            <a:ext cx="929640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68</cp:revision>
  <dcterms:created xsi:type="dcterms:W3CDTF">2015-09-16T06:44:00Z</dcterms:created>
  <dcterms:modified xsi:type="dcterms:W3CDTF">2024-11-19T05:56:54Z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