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24810"/>
            <a:ext cx="5734800" cy="822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9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892416"/>
            <a:ext cx="2818337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4654815"/>
            <a:ext cx="3684785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3810" y="5445760"/>
            <a:ext cx="785241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1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645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9380" y="1052830"/>
            <a:ext cx="71958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6380" y="1844675"/>
            <a:ext cx="71958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564130"/>
            <a:ext cx="71958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3205" y="3429635"/>
            <a:ext cx="71958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149090"/>
            <a:ext cx="83546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869180"/>
            <a:ext cx="83546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6380" y="5691505"/>
            <a:ext cx="83546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5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r="11099" b="44890"/>
          <a:stretch>
            <a:fillRect/>
          </a:stretch>
        </p:blipFill>
        <p:spPr>
          <a:xfrm>
            <a:off x="3863975" y="4077335"/>
            <a:ext cx="6409055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28960"/>
            <a:ext cx="2361309" cy="3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82621"/>
            <a:ext cx="2761209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74442"/>
            <a:ext cx="2532695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56723"/>
            <a:ext cx="2532695" cy="37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39004"/>
            <a:ext cx="3446750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01895"/>
            <a:ext cx="9999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332" y="3704057"/>
            <a:ext cx="333249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196109"/>
            <a:ext cx="428463" cy="39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100301"/>
            <a:ext cx="342770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092598"/>
            <a:ext cx="333248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989432"/>
            <a:ext cx="371335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2092508"/>
            <a:ext cx="428463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2979734"/>
            <a:ext cx="361813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980623"/>
            <a:ext cx="333249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0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47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908685"/>
            <a:ext cx="252666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3885" y="1052830"/>
            <a:ext cx="30359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1844675"/>
            <a:ext cx="58254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564765"/>
            <a:ext cx="58254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025" y="3429000"/>
            <a:ext cx="58254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4330" y="4293235"/>
            <a:ext cx="71958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64</cp:revision>
  <dcterms:created xsi:type="dcterms:W3CDTF">2015-09-16T06:44:00Z</dcterms:created>
  <dcterms:modified xsi:type="dcterms:W3CDTF">2024-11-19T05:57:35Z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