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924810"/>
            <a:ext cx="4545330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969495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765175"/>
            <a:ext cx="3539490" cy="166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18440" y="2781935"/>
            <a:ext cx="160655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124075" y="2709545"/>
            <a:ext cx="160655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18440" y="3862070"/>
            <a:ext cx="160655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280" y="5013960"/>
            <a:ext cx="243967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5784850"/>
            <a:ext cx="983932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17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315" y="5623560"/>
            <a:ext cx="65659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465" y="5671820"/>
            <a:ext cx="68707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7705" y="5662930"/>
            <a:ext cx="67818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33560" y="5661025"/>
            <a:ext cx="84963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2578" y="5941267"/>
            <a:ext cx="502720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6820" y="5950254"/>
            <a:ext cx="511696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35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1025" y="3161030"/>
            <a:ext cx="73914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4505" y="3161030"/>
            <a:ext cx="64262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8935" y="3161030"/>
            <a:ext cx="601345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640" y="3068955"/>
            <a:ext cx="74104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9575" y="3433709"/>
            <a:ext cx="483666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5424" y="5325193"/>
            <a:ext cx="439696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5424" y="6160965"/>
            <a:ext cx="439696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434080"/>
            <a:ext cx="50482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2" grpId="0" animBg="1"/>
      <p:bldP spid="18" grpId="0" animBg="1"/>
      <p:bldP spid="19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3776157"/>
            <a:ext cx="352292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3776157"/>
            <a:ext cx="418942" cy="38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8"/>
          <a:stretch>
            <a:fillRect/>
          </a:stretch>
        </p:blipFill>
        <p:spPr>
          <a:xfrm>
            <a:off x="263525" y="762000"/>
            <a:ext cx="9887585" cy="1909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0" y="1940560"/>
            <a:ext cx="5473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93010"/>
            <a:ext cx="882713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640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125" y="3573145"/>
            <a:ext cx="354076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55370" y="5085080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410835" y="3500755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735955" y="5085080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53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2890" y="2564765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76700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99330" y="2564765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087620" y="4076700"/>
            <a:ext cx="40182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40" grpId="0" bldLvl="0" animBg="1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1296" cy="586800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054100" y="4941570"/>
            <a:ext cx="150812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869180"/>
            <a:ext cx="137160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39920" y="4941570"/>
            <a:ext cx="231965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60235" y="4869180"/>
            <a:ext cx="231965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9515" y="5949315"/>
            <a:ext cx="460184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06274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2015-09-16T06:44:00Z</dcterms:created>
  <dcterms:modified xsi:type="dcterms:W3CDTF">2024-11-20T04:40:58Z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