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885" y="3284855"/>
            <a:ext cx="5400000" cy="7517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576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2777" y="5380132"/>
            <a:ext cx="3989560" cy="3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3"/>
          <a:stretch>
            <a:fillRect/>
          </a:stretch>
        </p:blipFill>
        <p:spPr>
          <a:xfrm>
            <a:off x="360045" y="764540"/>
            <a:ext cx="10758170" cy="36836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" b="80884"/>
          <a:stretch>
            <a:fillRect/>
          </a:stretch>
        </p:blipFill>
        <p:spPr>
          <a:xfrm>
            <a:off x="1271270" y="4293235"/>
            <a:ext cx="9969500" cy="8197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740" y="4653280"/>
            <a:ext cx="1888490" cy="17221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13"/>
          <a:stretch>
            <a:fillRect/>
          </a:stretch>
        </p:blipFill>
        <p:spPr>
          <a:xfrm>
            <a:off x="335280" y="980235"/>
            <a:ext cx="11339830" cy="36470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1196975"/>
            <a:ext cx="382079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39920" y="1196975"/>
            <a:ext cx="209677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2132965"/>
            <a:ext cx="522922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20055" y="2132965"/>
            <a:ext cx="92964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280" y="3068955"/>
            <a:ext cx="421830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00"/>
            <a:ext cx="9280345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370" y="5157470"/>
            <a:ext cx="469773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80100" y="5229225"/>
            <a:ext cx="338772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9470" y="5877560"/>
            <a:ext cx="198755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27350" y="6022975"/>
            <a:ext cx="338772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5503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64382" y="3996052"/>
            <a:ext cx="494535" cy="324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2885" y="3996052"/>
            <a:ext cx="520115" cy="33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38802" y="4857488"/>
            <a:ext cx="494535" cy="324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38465" y="4857488"/>
            <a:ext cx="511589" cy="33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38802" y="5718924"/>
            <a:ext cx="486009" cy="33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38465" y="5718924"/>
            <a:ext cx="494535" cy="324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575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79000" y="1453419"/>
            <a:ext cx="948289" cy="43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7781" y="1971700"/>
            <a:ext cx="939508" cy="43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7781" y="2481197"/>
            <a:ext cx="930727" cy="4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85356" y="4088748"/>
            <a:ext cx="500486" cy="3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43878" y="4088748"/>
            <a:ext cx="755119" cy="3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50235" y="4967191"/>
            <a:ext cx="526827" cy="3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61439" y="4967191"/>
            <a:ext cx="763899" cy="34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50235" y="5854419"/>
            <a:ext cx="526827" cy="34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61439" y="5854419"/>
            <a:ext cx="763899" cy="34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7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96675" y="1557053"/>
            <a:ext cx="1009269" cy="49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7153" y="2137926"/>
            <a:ext cx="1018790" cy="46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7153" y="2699754"/>
            <a:ext cx="1028312" cy="46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4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8715" y="2262864"/>
            <a:ext cx="1104483" cy="4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38740" y="2262864"/>
            <a:ext cx="1094962" cy="4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8715" y="3225446"/>
            <a:ext cx="1104483" cy="4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2141" y="3206385"/>
            <a:ext cx="1085440" cy="49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68715" y="4188029"/>
            <a:ext cx="1104483" cy="4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38740" y="4168968"/>
            <a:ext cx="1094962" cy="49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67959" y="5141081"/>
            <a:ext cx="1085440" cy="48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58438" y="6113194"/>
            <a:ext cx="1094962" cy="4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59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67858" y="1281265"/>
            <a:ext cx="1094961" cy="47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1259" y="2234430"/>
            <a:ext cx="1094962" cy="49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1536" y="3216190"/>
            <a:ext cx="1094962" cy="46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54256" y="4159823"/>
            <a:ext cx="1094962" cy="49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01259" y="5122520"/>
            <a:ext cx="1094962" cy="49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8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4962" y="2348252"/>
            <a:ext cx="361813" cy="39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2997" y="4282431"/>
            <a:ext cx="418942" cy="38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0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1712" y="1214664"/>
            <a:ext cx="418942" cy="38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7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3450" y="2186154"/>
            <a:ext cx="428463" cy="38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WPS 演示</Application>
  <PresentationFormat>宽屏</PresentationFormat>
  <Paragraphs>10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69</cp:revision>
  <dcterms:created xsi:type="dcterms:W3CDTF">2015-09-16T06:44:00Z</dcterms:created>
  <dcterms:modified xsi:type="dcterms:W3CDTF">2024-11-20T04:39:04Z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