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6185" y="2348865"/>
            <a:ext cx="6544945" cy="2353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4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650" y="2665095"/>
            <a:ext cx="18986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2776298"/>
            <a:ext cx="276121" cy="14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775" y="3214370"/>
            <a:ext cx="3162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1460" y="3738258"/>
            <a:ext cx="352292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405" y="4135120"/>
            <a:ext cx="35433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875" y="4672965"/>
            <a:ext cx="4597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6180" y="5179060"/>
            <a:ext cx="60325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5285" y="5071745"/>
            <a:ext cx="45720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599" y="1043022"/>
            <a:ext cx="142820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370" y="1340485"/>
            <a:ext cx="28702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005" y="1882140"/>
            <a:ext cx="62801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830" y="3193415"/>
            <a:ext cx="25654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4275338"/>
            <a:ext cx="199949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5642" y="5066731"/>
            <a:ext cx="209471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0453" y="5867659"/>
            <a:ext cx="618891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5163" y="5867659"/>
            <a:ext cx="628413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8942" y="5867659"/>
            <a:ext cx="476070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9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605746"/>
            <a:ext cx="352292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1605746"/>
            <a:ext cx="342770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4206" y="2130288"/>
            <a:ext cx="333249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2255520"/>
            <a:ext cx="33337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617" y="2282882"/>
            <a:ext cx="609370" cy="2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9125" y="2416810"/>
            <a:ext cx="200025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3075" y="3958590"/>
            <a:ext cx="35242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7178" y="4524106"/>
            <a:ext cx="342770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941775"/>
            <a:ext cx="11340000" cy="956724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206115" y="5474335"/>
            <a:ext cx="34226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bldLvl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1577116"/>
            <a:ext cx="228513" cy="21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4590762"/>
            <a:ext cx="228513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1186057"/>
            <a:ext cx="209471" cy="2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8085" y="3379162"/>
            <a:ext cx="228513" cy="2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119827"/>
            <a:ext cx="209471" cy="2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4197344"/>
            <a:ext cx="228513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438259"/>
            <a:ext cx="228513" cy="2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2024-11-17T06:31:00Z</dcterms:created>
  <dcterms:modified xsi:type="dcterms:W3CDTF">2024-11-20T04:38:02Z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