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67940" y="2996565"/>
            <a:ext cx="6579870" cy="723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3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0403" y="976326"/>
            <a:ext cx="228513" cy="20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53753" y="3685932"/>
            <a:ext cx="228513" cy="20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21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095" y="3472815"/>
            <a:ext cx="4480560" cy="10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2055" y="3472815"/>
            <a:ext cx="5509895" cy="131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0570" y="4549775"/>
            <a:ext cx="4165600" cy="1266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72530" y="5073650"/>
            <a:ext cx="4682490" cy="93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24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2644048"/>
            <a:ext cx="3303929" cy="20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584" y="3177746"/>
            <a:ext cx="2685037" cy="200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4584" y="3692384"/>
            <a:ext cx="1523425" cy="2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6498" y="4207021"/>
            <a:ext cx="3113501" cy="26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69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078" y="2091447"/>
            <a:ext cx="2713602" cy="24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120" y="2596620"/>
            <a:ext cx="2875465" cy="24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120" y="3111325"/>
            <a:ext cx="4360806" cy="257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9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6120" y="2567621"/>
            <a:ext cx="1590075" cy="209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45188" y="2567621"/>
            <a:ext cx="1485340" cy="2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078" y="3072672"/>
            <a:ext cx="2608866" cy="23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7078" y="3596782"/>
            <a:ext cx="2894508" cy="2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120" y="4130421"/>
            <a:ext cx="2170881" cy="23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6120" y="4654531"/>
            <a:ext cx="3094458" cy="25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8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7556" y="2128989"/>
            <a:ext cx="1494861" cy="21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720" y="2652976"/>
            <a:ext cx="1609118" cy="21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206" y="3186491"/>
            <a:ext cx="856926" cy="200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206" y="3691424"/>
            <a:ext cx="999748" cy="2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7556" y="4215412"/>
            <a:ext cx="1913803" cy="2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6120" y="4748927"/>
            <a:ext cx="3294408" cy="2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2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078" y="2187790"/>
            <a:ext cx="4446498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120" y="2712445"/>
            <a:ext cx="2875465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120" y="3246640"/>
            <a:ext cx="3370579" cy="257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4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2653619"/>
            <a:ext cx="2723123" cy="20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370" y="3066415"/>
            <a:ext cx="1409065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206" y="3692449"/>
            <a:ext cx="1399647" cy="22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599" y="4207098"/>
            <a:ext cx="4065642" cy="27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5160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54055" y="1899077"/>
            <a:ext cx="447506" cy="19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92292" y="2394198"/>
            <a:ext cx="466549" cy="22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68413" y="2946448"/>
            <a:ext cx="238035" cy="19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44534" y="3441569"/>
            <a:ext cx="504634" cy="22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48161" y="3984298"/>
            <a:ext cx="199949" cy="209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72695" y="4507984"/>
            <a:ext cx="342770" cy="209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95970" y="4906010"/>
            <a:ext cx="485775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25825" y="5466080"/>
            <a:ext cx="342900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5222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3435" y="828040"/>
            <a:ext cx="26289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49672" y="980729"/>
            <a:ext cx="333249" cy="209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0151" y="980729"/>
            <a:ext cx="485591" cy="209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73853" y="1514424"/>
            <a:ext cx="476070" cy="209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39143" y="1514424"/>
            <a:ext cx="618891" cy="209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81460" y="1514424"/>
            <a:ext cx="485592" cy="21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21125" y="2511425"/>
            <a:ext cx="343535" cy="26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5062" y="3105980"/>
            <a:ext cx="466549" cy="209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35300" y="4082415"/>
            <a:ext cx="44132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15480" y="4154170"/>
            <a:ext cx="43942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58255" y="5121275"/>
            <a:ext cx="61849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26235" y="5565140"/>
            <a:ext cx="53276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43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4130" y="1624267"/>
            <a:ext cx="209471" cy="209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3979" y="1624267"/>
            <a:ext cx="323727" cy="209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14811" y="1624267"/>
            <a:ext cx="333248" cy="209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45385" y="2574290"/>
            <a:ext cx="59245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34045" y="3695065"/>
            <a:ext cx="334645" cy="22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37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77330" y="2038985"/>
            <a:ext cx="323215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54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2065" y="1500054"/>
            <a:ext cx="218992" cy="21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44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92644" y="2243885"/>
            <a:ext cx="209471" cy="209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43224" y="5208058"/>
            <a:ext cx="218992" cy="209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35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15818" y="1062087"/>
            <a:ext cx="228513" cy="2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35465" y="2120423"/>
            <a:ext cx="209471" cy="20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4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7632" y="1090479"/>
            <a:ext cx="218992" cy="20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92292" y="2147638"/>
            <a:ext cx="218992" cy="20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66</cp:revision>
  <dcterms:created xsi:type="dcterms:W3CDTF">2024-11-17T05:30:33Z</dcterms:created>
  <dcterms:modified xsi:type="dcterms:W3CDTF">2024-11-17T05:30:33Z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