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996565"/>
            <a:ext cx="5410800" cy="650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620600"/>
            <a:ext cx="11340000" cy="33466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752475"/>
            <a:ext cx="294576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1988820"/>
            <a:ext cx="10266045" cy="248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95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2981325"/>
            <a:ext cx="822769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4077335"/>
            <a:ext cx="10259060" cy="214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64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815" y="836930"/>
            <a:ext cx="548449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1772920"/>
            <a:ext cx="378396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67530" y="1917065"/>
            <a:ext cx="378396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213100"/>
            <a:ext cx="1040066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07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07670" y="980440"/>
            <a:ext cx="51923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844675"/>
            <a:ext cx="51923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2637155"/>
            <a:ext cx="519239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933190"/>
            <a:ext cx="730504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9"/>
          <a:stretch>
            <a:fillRect/>
          </a:stretch>
        </p:blipFill>
        <p:spPr>
          <a:xfrm>
            <a:off x="407035" y="692785"/>
            <a:ext cx="10152380" cy="3644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077335"/>
            <a:ext cx="10152380" cy="2660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35730" y="4805680"/>
            <a:ext cx="6527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30" y="4220845"/>
            <a:ext cx="6794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1405" y="6093460"/>
            <a:ext cx="6527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405" y="5517515"/>
            <a:ext cx="6527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0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072017"/>
            <a:ext cx="295163" cy="36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1368270"/>
            <a:ext cx="580805" cy="36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1674080"/>
            <a:ext cx="542720" cy="36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4614322"/>
            <a:ext cx="304685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5214327"/>
            <a:ext cx="580806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2101877"/>
            <a:ext cx="533198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2702815"/>
            <a:ext cx="799798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551760"/>
            <a:ext cx="82836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4162237"/>
            <a:ext cx="799798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8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679950" y="3561715"/>
            <a:ext cx="2277110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2115" y="3933190"/>
            <a:ext cx="265874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315" y="5150485"/>
            <a:ext cx="7760970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93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19830" y="1712595"/>
            <a:ext cx="2277110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060575"/>
            <a:ext cx="344424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3284855"/>
            <a:ext cx="798322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75" y="1767840"/>
            <a:ext cx="219964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3910" y="2029460"/>
            <a:ext cx="294576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335" y="3429635"/>
            <a:ext cx="822769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5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2024-11-19T06:03:29Z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