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6" r:id="rId4"/>
    <p:sldId id="345" r:id="rId5"/>
    <p:sldId id="344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3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1672"/>
          <a:stretch>
            <a:fillRect/>
          </a:stretch>
        </p:blipFill>
        <p:spPr>
          <a:xfrm>
            <a:off x="3143885" y="2781300"/>
            <a:ext cx="5817870" cy="1080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676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2204720"/>
            <a:ext cx="7683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4295775" y="2061210"/>
            <a:ext cx="171640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7392035" y="2188210"/>
            <a:ext cx="84074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9612630" y="2132965"/>
            <a:ext cx="144081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1703070" y="3573145"/>
            <a:ext cx="144081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4304665" y="3573145"/>
            <a:ext cx="150368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white">
          <a:xfrm>
            <a:off x="7679690" y="3651885"/>
            <a:ext cx="93408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9"/>
            </p:custDataLst>
          </p:nvPr>
        </p:nvSpPr>
        <p:spPr bwMode="white">
          <a:xfrm>
            <a:off x="9596755" y="3717290"/>
            <a:ext cx="95440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8525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421255"/>
            <a:ext cx="91503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1703705" y="2421255"/>
            <a:ext cx="91503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white">
          <a:xfrm>
            <a:off x="695960" y="3213100"/>
            <a:ext cx="164147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5"/>
            </p:custDataLst>
          </p:nvPr>
        </p:nvSpPr>
        <p:spPr bwMode="white">
          <a:xfrm>
            <a:off x="623570" y="4004945"/>
            <a:ext cx="164147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6"/>
            </p:custDataLst>
          </p:nvPr>
        </p:nvSpPr>
        <p:spPr bwMode="white">
          <a:xfrm>
            <a:off x="3288030" y="2493010"/>
            <a:ext cx="164147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7"/>
            </p:custDataLst>
          </p:nvPr>
        </p:nvSpPr>
        <p:spPr bwMode="white">
          <a:xfrm>
            <a:off x="3432175" y="3141345"/>
            <a:ext cx="164147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8"/>
            </p:custDataLst>
          </p:nvPr>
        </p:nvSpPr>
        <p:spPr bwMode="white">
          <a:xfrm>
            <a:off x="3559175" y="3971925"/>
            <a:ext cx="164147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9"/>
            </p:custDataLst>
          </p:nvPr>
        </p:nvSpPr>
        <p:spPr bwMode="white">
          <a:xfrm>
            <a:off x="6537960" y="2454275"/>
            <a:ext cx="91503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10"/>
            </p:custDataLst>
          </p:nvPr>
        </p:nvSpPr>
        <p:spPr bwMode="white">
          <a:xfrm>
            <a:off x="7680325" y="2421255"/>
            <a:ext cx="85852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11"/>
            </p:custDataLst>
          </p:nvPr>
        </p:nvSpPr>
        <p:spPr bwMode="white">
          <a:xfrm>
            <a:off x="6600190" y="3285490"/>
            <a:ext cx="158750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12"/>
            </p:custDataLst>
          </p:nvPr>
        </p:nvSpPr>
        <p:spPr bwMode="white">
          <a:xfrm>
            <a:off x="6600190" y="4077970"/>
            <a:ext cx="158750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9527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4349115"/>
            <a:ext cx="2316480" cy="181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03520" y="4371340"/>
            <a:ext cx="2279015" cy="178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60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0695" y="1566545"/>
            <a:ext cx="338328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2109606"/>
            <a:ext cx="1037833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0176" y="2652500"/>
            <a:ext cx="1294911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270" y="3195320"/>
            <a:ext cx="31337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3098" y="3738289"/>
            <a:ext cx="1037833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3098" y="4281183"/>
            <a:ext cx="1171133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5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163" y="1711508"/>
            <a:ext cx="2732644" cy="2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120" y="2246149"/>
            <a:ext cx="2466045" cy="2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900000"/>
            <a:ext cx="11340000" cy="426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3644900"/>
            <a:ext cx="265874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5640" y="3500755"/>
            <a:ext cx="209613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4000" y="3429000"/>
            <a:ext cx="209613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712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83310" y="3284855"/>
            <a:ext cx="18307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2999740" y="3284855"/>
            <a:ext cx="32893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839470" y="4077335"/>
            <a:ext cx="89096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709076"/>
            <a:ext cx="2856423" cy="2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120" y="3242277"/>
            <a:ext cx="1551989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20" y="3765957"/>
            <a:ext cx="1551989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4280116"/>
            <a:ext cx="7712342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5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167793"/>
            <a:ext cx="3218236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42" y="2692069"/>
            <a:ext cx="2561259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3216344"/>
            <a:ext cx="2704080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3731087"/>
            <a:ext cx="4341763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5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681859"/>
            <a:ext cx="3741914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163" y="3205935"/>
            <a:ext cx="1551989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3720482"/>
            <a:ext cx="1190176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120" y="4244559"/>
            <a:ext cx="2437481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42" y="4768635"/>
            <a:ext cx="2942115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6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50" y="1662430"/>
            <a:ext cx="5651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1824512"/>
            <a:ext cx="333249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768" y="2567935"/>
            <a:ext cx="333249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34005" y="2567935"/>
            <a:ext cx="1790025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055" y="3216047"/>
            <a:ext cx="199949" cy="14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2569" y="3721193"/>
            <a:ext cx="199949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7732" y="5446315"/>
            <a:ext cx="628413" cy="26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8387" y="5446315"/>
            <a:ext cx="3770477" cy="26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9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3194693"/>
            <a:ext cx="1742418" cy="20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3718378"/>
            <a:ext cx="3008765" cy="1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4213499"/>
            <a:ext cx="2247052" cy="1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99" y="4699098"/>
            <a:ext cx="2856423" cy="2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795" y="5064125"/>
            <a:ext cx="328485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2700311"/>
            <a:ext cx="2009017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3195635"/>
            <a:ext cx="1885239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3681433"/>
            <a:ext cx="3037329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120" y="4186282"/>
            <a:ext cx="3046851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5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227024"/>
            <a:ext cx="1961410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722947"/>
            <a:ext cx="1961410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228407"/>
            <a:ext cx="1961410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733867"/>
            <a:ext cx="1961410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229790"/>
            <a:ext cx="234226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725714"/>
            <a:ext cx="1847153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6127750"/>
            <a:ext cx="42475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2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1100055"/>
            <a:ext cx="628413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259" y="1100055"/>
            <a:ext cx="495113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1100055"/>
            <a:ext cx="495113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5785" y="1681480"/>
            <a:ext cx="79057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8405" y="1681480"/>
            <a:ext cx="25717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8841" y="1681167"/>
            <a:ext cx="495113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4410" y="4469765"/>
            <a:ext cx="26987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39765" y="4500880"/>
            <a:ext cx="23812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39596" y="4824889"/>
            <a:ext cx="314206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43000" y="3140710"/>
            <a:ext cx="270510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3763010" y="3166110"/>
            <a:ext cx="270510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6600190" y="3197225"/>
            <a:ext cx="314325" cy="15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9672320" y="3148965"/>
            <a:ext cx="294005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2207260" y="4796790"/>
            <a:ext cx="31432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animBg="1"/>
      <p:bldP spid="11" grpId="0" bldLvl="0" animBg="1"/>
      <p:bldP spid="12" grpId="0" bldLvl="0" animBg="1"/>
      <p:bldP spid="14" grpId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4982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1737110"/>
            <a:ext cx="199949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415" y="1737110"/>
            <a:ext cx="333248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1" y="2899346"/>
            <a:ext cx="495113" cy="2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5440" y="4061583"/>
            <a:ext cx="199949" cy="2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2871" y="4061583"/>
            <a:ext cx="485592" cy="2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569" y="5223819"/>
            <a:ext cx="495113" cy="2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39949" y="5223819"/>
            <a:ext cx="485591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00" y="5590745"/>
            <a:ext cx="11340000" cy="1118848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3076575" y="6280150"/>
            <a:ext cx="39052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8456295" y="6296025"/>
            <a:ext cx="39052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9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1766998"/>
            <a:ext cx="228513" cy="2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664" y="3710600"/>
            <a:ext cx="218992" cy="2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38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6726" y="1109246"/>
            <a:ext cx="209024" cy="20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3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1166625"/>
            <a:ext cx="228513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292" y="5042211"/>
            <a:ext cx="257078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9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1119192"/>
            <a:ext cx="209471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597025"/>
            <a:ext cx="218992" cy="2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1100077"/>
            <a:ext cx="228513" cy="2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3965" y="4596765"/>
            <a:ext cx="26416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80</cp:revision>
  <dcterms:created xsi:type="dcterms:W3CDTF">2024-11-17T08:27:00Z</dcterms:created>
  <dcterms:modified xsi:type="dcterms:W3CDTF">2024-11-20T04:37:10Z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